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39"/>
  </p:notesMasterIdLst>
  <p:sldIdLst>
    <p:sldId id="256" r:id="rId2"/>
    <p:sldId id="258" r:id="rId3"/>
    <p:sldId id="261" r:id="rId4"/>
    <p:sldId id="273" r:id="rId5"/>
    <p:sldId id="274" r:id="rId6"/>
    <p:sldId id="275" r:id="rId7"/>
    <p:sldId id="259" r:id="rId8"/>
    <p:sldId id="262" r:id="rId9"/>
    <p:sldId id="276" r:id="rId10"/>
    <p:sldId id="277" r:id="rId11"/>
    <p:sldId id="278" r:id="rId12"/>
    <p:sldId id="279" r:id="rId13"/>
    <p:sldId id="267" r:id="rId14"/>
    <p:sldId id="263" r:id="rId15"/>
    <p:sldId id="269" r:id="rId16"/>
    <p:sldId id="281" r:id="rId17"/>
    <p:sldId id="282" r:id="rId18"/>
    <p:sldId id="270" r:id="rId19"/>
    <p:sldId id="283" r:id="rId20"/>
    <p:sldId id="284" r:id="rId21"/>
    <p:sldId id="285" r:id="rId22"/>
    <p:sldId id="286" r:id="rId23"/>
    <p:sldId id="264" r:id="rId24"/>
    <p:sldId id="287" r:id="rId25"/>
    <p:sldId id="288" r:id="rId26"/>
    <p:sldId id="289" r:id="rId27"/>
    <p:sldId id="290" r:id="rId28"/>
    <p:sldId id="291" r:id="rId29"/>
    <p:sldId id="296" r:id="rId30"/>
    <p:sldId id="292" r:id="rId31"/>
    <p:sldId id="293" r:id="rId32"/>
    <p:sldId id="294" r:id="rId33"/>
    <p:sldId id="295" r:id="rId34"/>
    <p:sldId id="265" r:id="rId35"/>
    <p:sldId id="271" r:id="rId36"/>
    <p:sldId id="257" r:id="rId37"/>
    <p:sldId id="26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F338E8-7E19-497A-A2C3-1E3D1EA3B2A0}" v="103" dt="2023-07-17T13:01:16.5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293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UNG King Shun" userId="S::kingsfung8-c@my.cityu.edu.hk::c1e97636-9c8a-4b44-99ad-5ec4b6275bfb" providerId="AD" clId="Web-{9E67E453-0E4A-4315-B185-C5FFC8188CFF}"/>
    <pc:docChg chg="modSld">
      <pc:chgData name="FUNG King Shun" userId="S::kingsfung8-c@my.cityu.edu.hk::c1e97636-9c8a-4b44-99ad-5ec4b6275bfb" providerId="AD" clId="Web-{9E67E453-0E4A-4315-B185-C5FFC8188CFF}" dt="2022-11-24T03:46:08.220" v="54" actId="1076"/>
      <pc:docMkLst>
        <pc:docMk/>
      </pc:docMkLst>
      <pc:sldChg chg="addSp delSp modSp mod setBg addAnim">
        <pc:chgData name="FUNG King Shun" userId="S::kingsfung8-c@my.cityu.edu.hk::c1e97636-9c8a-4b44-99ad-5ec4b6275bfb" providerId="AD" clId="Web-{9E67E453-0E4A-4315-B185-C5FFC8188CFF}" dt="2022-11-24T02:38:14.835" v="26"/>
        <pc:sldMkLst>
          <pc:docMk/>
          <pc:sldMk cId="109857222" sldId="256"/>
        </pc:sldMkLst>
        <pc:spChg chg="mod">
          <ac:chgData name="FUNG King Shun" userId="S::kingsfung8-c@my.cityu.edu.hk::c1e97636-9c8a-4b44-99ad-5ec4b6275bfb" providerId="AD" clId="Web-{9E67E453-0E4A-4315-B185-C5FFC8188CFF}" dt="2022-11-24T02:38:14.835" v="2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FUNG King Shun" userId="S::kingsfung8-c@my.cityu.edu.hk::c1e97636-9c8a-4b44-99ad-5ec4b6275bfb" providerId="AD" clId="Web-{9E67E453-0E4A-4315-B185-C5FFC8188CFF}" dt="2022-11-24T02:38:14.835" v="26"/>
          <ac:spMkLst>
            <pc:docMk/>
            <pc:sldMk cId="109857222" sldId="256"/>
            <ac:spMk id="3" creationId="{00000000-0000-0000-0000-000000000000}"/>
          </ac:spMkLst>
        </pc:spChg>
        <pc:spChg chg="mod">
          <ac:chgData name="FUNG King Shun" userId="S::kingsfung8-c@my.cityu.edu.hk::c1e97636-9c8a-4b44-99ad-5ec4b6275bfb" providerId="AD" clId="Web-{9E67E453-0E4A-4315-B185-C5FFC8188CFF}" dt="2022-11-24T02:38:14.835" v="26"/>
          <ac:spMkLst>
            <pc:docMk/>
            <pc:sldMk cId="109857222" sldId="256"/>
            <ac:spMk id="6" creationId="{601505DA-C512-739C-FF9E-15C1D9ECD89C}"/>
          </ac:spMkLst>
        </pc:spChg>
        <pc:spChg chg="add del">
          <ac:chgData name="FUNG King Shun" userId="S::kingsfung8-c@my.cityu.edu.hk::c1e97636-9c8a-4b44-99ad-5ec4b6275bfb" providerId="AD" clId="Web-{9E67E453-0E4A-4315-B185-C5FFC8188CFF}" dt="2022-11-24T02:29:34.475" v="25"/>
          <ac:spMkLst>
            <pc:docMk/>
            <pc:sldMk cId="109857222" sldId="256"/>
            <ac:spMk id="12" creationId="{7AF0FCDC-7BF8-4C15-B0DF-39495ABCCC49}"/>
          </ac:spMkLst>
        </pc:spChg>
        <pc:spChg chg="add del">
          <ac:chgData name="FUNG King Shun" userId="S::kingsfung8-c@my.cityu.edu.hk::c1e97636-9c8a-4b44-99ad-5ec4b6275bfb" providerId="AD" clId="Web-{9E67E453-0E4A-4315-B185-C5FFC8188CFF}" dt="2022-11-24T02:29:34.475" v="25"/>
          <ac:spMkLst>
            <pc:docMk/>
            <pc:sldMk cId="109857222" sldId="256"/>
            <ac:spMk id="14" creationId="{D83D09F1-D65C-4360-A042-A28A88B8D12E}"/>
          </ac:spMkLst>
        </pc:spChg>
        <pc:spChg chg="add del">
          <ac:chgData name="FUNG King Shun" userId="S::kingsfung8-c@my.cityu.edu.hk::c1e97636-9c8a-4b44-99ad-5ec4b6275bfb" providerId="AD" clId="Web-{9E67E453-0E4A-4315-B185-C5FFC8188CFF}" dt="2022-11-24T02:38:14.835" v="26"/>
          <ac:spMkLst>
            <pc:docMk/>
            <pc:sldMk cId="109857222" sldId="256"/>
            <ac:spMk id="23" creationId="{7042EFBE-2479-42E0-B033-B4C93E7DF8DF}"/>
          </ac:spMkLst>
        </pc:spChg>
        <pc:spChg chg="add del">
          <ac:chgData name="FUNG King Shun" userId="S::kingsfung8-c@my.cityu.edu.hk::c1e97636-9c8a-4b44-99ad-5ec4b6275bfb" providerId="AD" clId="Web-{9E67E453-0E4A-4315-B185-C5FFC8188CFF}" dt="2022-11-24T02:38:14.835" v="26"/>
          <ac:spMkLst>
            <pc:docMk/>
            <pc:sldMk cId="109857222" sldId="256"/>
            <ac:spMk id="25" creationId="{56A55210-1E23-432D-8F9D-D5026E302943}"/>
          </ac:spMkLst>
        </pc:spChg>
        <pc:spChg chg="add">
          <ac:chgData name="FUNG King Shun" userId="S::kingsfung8-c@my.cityu.edu.hk::c1e97636-9c8a-4b44-99ad-5ec4b6275bfb" providerId="AD" clId="Web-{9E67E453-0E4A-4315-B185-C5FFC8188CFF}" dt="2022-11-24T02:38:14.835" v="26"/>
          <ac:spMkLst>
            <pc:docMk/>
            <pc:sldMk cId="109857222" sldId="256"/>
            <ac:spMk id="34" creationId="{9F07FA3A-5470-4BA5-8266-256E94F2B196}"/>
          </ac:spMkLst>
        </pc:spChg>
        <pc:picChg chg="add mod ord">
          <ac:chgData name="FUNG King Shun" userId="S::kingsfung8-c@my.cityu.edu.hk::c1e97636-9c8a-4b44-99ad-5ec4b6275bfb" providerId="AD" clId="Web-{9E67E453-0E4A-4315-B185-C5FFC8188CFF}" dt="2022-11-24T02:38:14.835" v="26"/>
          <ac:picMkLst>
            <pc:docMk/>
            <pc:sldMk cId="109857222" sldId="256"/>
            <ac:picMk id="4" creationId="{E886CCB8-BE6F-12B5-D90F-645CA74BEA0D}"/>
          </ac:picMkLst>
        </pc:picChg>
        <pc:picChg chg="add del">
          <ac:chgData name="FUNG King Shun" userId="S::kingsfung8-c@my.cityu.edu.hk::c1e97636-9c8a-4b44-99ad-5ec4b6275bfb" providerId="AD" clId="Web-{9E67E453-0E4A-4315-B185-C5FFC8188CFF}" dt="2022-11-24T02:29:29.772" v="24"/>
          <ac:picMkLst>
            <pc:docMk/>
            <pc:sldMk cId="109857222" sldId="256"/>
            <ac:picMk id="8" creationId="{F0128D79-59CA-E13C-0EBB-1DA502D68D38}"/>
          </ac:picMkLst>
        </pc:picChg>
        <pc:picChg chg="add">
          <ac:chgData name="FUNG King Shun" userId="S::kingsfung8-c@my.cityu.edu.hk::c1e97636-9c8a-4b44-99ad-5ec4b6275bfb" providerId="AD" clId="Web-{9E67E453-0E4A-4315-B185-C5FFC8188CFF}" dt="2022-11-24T02:38:14.835" v="26"/>
          <ac:picMkLst>
            <pc:docMk/>
            <pc:sldMk cId="109857222" sldId="256"/>
            <ac:picMk id="32" creationId="{896441EA-2E10-474B-A3A2-6370DF489A26}"/>
          </ac:picMkLst>
        </pc:picChg>
        <pc:cxnChg chg="add del">
          <ac:chgData name="FUNG King Shun" userId="S::kingsfung8-c@my.cityu.edu.hk::c1e97636-9c8a-4b44-99ad-5ec4b6275bfb" providerId="AD" clId="Web-{9E67E453-0E4A-4315-B185-C5FFC8188CFF}" dt="2022-11-24T02:29:34.475" v="25"/>
          <ac:cxnSpMkLst>
            <pc:docMk/>
            <pc:sldMk cId="109857222" sldId="256"/>
            <ac:cxnSpMk id="16" creationId="{DFE3C79B-5339-404D-AD57-DEFDC8C11353}"/>
          </ac:cxnSpMkLst>
        </pc:cxnChg>
        <pc:cxnChg chg="add del">
          <ac:chgData name="FUNG King Shun" userId="S::kingsfung8-c@my.cityu.edu.hk::c1e97636-9c8a-4b44-99ad-5ec4b6275bfb" providerId="AD" clId="Web-{9E67E453-0E4A-4315-B185-C5FFC8188CFF}" dt="2022-11-24T02:29:34.475" v="25"/>
          <ac:cxnSpMkLst>
            <pc:docMk/>
            <pc:sldMk cId="109857222" sldId="256"/>
            <ac:cxnSpMk id="18" creationId="{04646B48-D72A-4B29-9974-5196657AF1A8}"/>
          </ac:cxnSpMkLst>
        </pc:cxnChg>
        <pc:cxnChg chg="add del">
          <ac:chgData name="FUNG King Shun" userId="S::kingsfung8-c@my.cityu.edu.hk::c1e97636-9c8a-4b44-99ad-5ec4b6275bfb" providerId="AD" clId="Web-{9E67E453-0E4A-4315-B185-C5FFC8188CFF}" dt="2022-11-24T02:38:14.835" v="26"/>
          <ac:cxnSpMkLst>
            <pc:docMk/>
            <pc:sldMk cId="109857222" sldId="256"/>
            <ac:cxnSpMk id="27" creationId="{E3142939-72F5-4C57-A02D-E773E69EF8BF}"/>
          </ac:cxnSpMkLst>
        </pc:cxnChg>
        <pc:cxnChg chg="add">
          <ac:chgData name="FUNG King Shun" userId="S::kingsfung8-c@my.cityu.edu.hk::c1e97636-9c8a-4b44-99ad-5ec4b6275bfb" providerId="AD" clId="Web-{9E67E453-0E4A-4315-B185-C5FFC8188CFF}" dt="2022-11-24T02:38:14.835" v="26"/>
          <ac:cxnSpMkLst>
            <pc:docMk/>
            <pc:sldMk cId="109857222" sldId="256"/>
            <ac:cxnSpMk id="36" creationId="{54830515-2928-4F75-BE4D-4A99B708C86A}"/>
          </ac:cxnSpMkLst>
        </pc:cxnChg>
      </pc:sldChg>
      <pc:sldChg chg="addSp modSp">
        <pc:chgData name="FUNG King Shun" userId="S::kingsfung8-c@my.cityu.edu.hk::c1e97636-9c8a-4b44-99ad-5ec4b6275bfb" providerId="AD" clId="Web-{9E67E453-0E4A-4315-B185-C5FFC8188CFF}" dt="2022-11-24T01:56:13.849" v="11" actId="1076"/>
        <pc:sldMkLst>
          <pc:docMk/>
          <pc:sldMk cId="3135377470" sldId="261"/>
        </pc:sldMkLst>
        <pc:spChg chg="mod">
          <ac:chgData name="FUNG King Shun" userId="S::kingsfung8-c@my.cityu.edu.hk::c1e97636-9c8a-4b44-99ad-5ec4b6275bfb" providerId="AD" clId="Web-{9E67E453-0E4A-4315-B185-C5FFC8188CFF}" dt="2022-11-24T01:42:23.604" v="6" actId="20577"/>
          <ac:spMkLst>
            <pc:docMk/>
            <pc:sldMk cId="3135377470" sldId="261"/>
            <ac:spMk id="3" creationId="{371095EC-20CB-6A64-0449-FD77846C8971}"/>
          </ac:spMkLst>
        </pc:spChg>
        <pc:picChg chg="add mod">
          <ac:chgData name="FUNG King Shun" userId="S::kingsfung8-c@my.cityu.edu.hk::c1e97636-9c8a-4b44-99ad-5ec4b6275bfb" providerId="AD" clId="Web-{9E67E453-0E4A-4315-B185-C5FFC8188CFF}" dt="2022-11-24T01:56:13.849" v="11" actId="1076"/>
          <ac:picMkLst>
            <pc:docMk/>
            <pc:sldMk cId="3135377470" sldId="261"/>
            <ac:picMk id="5" creationId="{C10D59E4-67E0-8A70-FDA4-EEF4B553E22A}"/>
          </ac:picMkLst>
        </pc:picChg>
      </pc:sldChg>
      <pc:sldChg chg="addSp delSp modSp">
        <pc:chgData name="FUNG King Shun" userId="S::kingsfung8-c@my.cityu.edu.hk::c1e97636-9c8a-4b44-99ad-5ec4b6275bfb" providerId="AD" clId="Web-{9E67E453-0E4A-4315-B185-C5FFC8188CFF}" dt="2022-11-24T02:22:08.148" v="19" actId="1076"/>
        <pc:sldMkLst>
          <pc:docMk/>
          <pc:sldMk cId="3600812823" sldId="269"/>
        </pc:sldMkLst>
        <pc:picChg chg="add del mod">
          <ac:chgData name="FUNG King Shun" userId="S::kingsfung8-c@my.cityu.edu.hk::c1e97636-9c8a-4b44-99ad-5ec4b6275bfb" providerId="AD" clId="Web-{9E67E453-0E4A-4315-B185-C5FFC8188CFF}" dt="2022-11-24T02:22:00.351" v="15"/>
          <ac:picMkLst>
            <pc:docMk/>
            <pc:sldMk cId="3600812823" sldId="269"/>
            <ac:picMk id="4" creationId="{AE3EB5BD-F89E-EF92-5B10-CB2112CA8106}"/>
          </ac:picMkLst>
        </pc:picChg>
        <pc:picChg chg="add mod">
          <ac:chgData name="FUNG King Shun" userId="S::kingsfung8-c@my.cityu.edu.hk::c1e97636-9c8a-4b44-99ad-5ec4b6275bfb" providerId="AD" clId="Web-{9E67E453-0E4A-4315-B185-C5FFC8188CFF}" dt="2022-11-24T02:22:08.148" v="19" actId="1076"/>
          <ac:picMkLst>
            <pc:docMk/>
            <pc:sldMk cId="3600812823" sldId="269"/>
            <ac:picMk id="5" creationId="{106BB7E8-7A77-F42E-E0D9-E695CD7AA6C6}"/>
          </ac:picMkLst>
        </pc:picChg>
      </pc:sldChg>
      <pc:sldChg chg="addSp delSp modSp">
        <pc:chgData name="FUNG King Shun" userId="S::kingsfung8-c@my.cityu.edu.hk::c1e97636-9c8a-4b44-99ad-5ec4b6275bfb" providerId="AD" clId="Web-{9E67E453-0E4A-4315-B185-C5FFC8188CFF}" dt="2022-11-24T03:46:08.220" v="54" actId="1076"/>
        <pc:sldMkLst>
          <pc:docMk/>
          <pc:sldMk cId="3785817351" sldId="272"/>
        </pc:sldMkLst>
        <pc:spChg chg="add mod">
          <ac:chgData name="FUNG King Shun" userId="S::kingsfung8-c@my.cityu.edu.hk::c1e97636-9c8a-4b44-99ad-5ec4b6275bfb" providerId="AD" clId="Web-{9E67E453-0E4A-4315-B185-C5FFC8188CFF}" dt="2022-11-24T03:45:25.890" v="37" actId="1076"/>
          <ac:spMkLst>
            <pc:docMk/>
            <pc:sldMk cId="3785817351" sldId="272"/>
            <ac:spMk id="4" creationId="{A26EA911-38F5-40E6-F711-03DE422A7949}"/>
          </ac:spMkLst>
        </pc:spChg>
        <pc:spChg chg="add mod">
          <ac:chgData name="FUNG King Shun" userId="S::kingsfung8-c@my.cityu.edu.hk::c1e97636-9c8a-4b44-99ad-5ec4b6275bfb" providerId="AD" clId="Web-{9E67E453-0E4A-4315-B185-C5FFC8188CFF}" dt="2022-11-24T03:46:08.220" v="54" actId="1076"/>
          <ac:spMkLst>
            <pc:docMk/>
            <pc:sldMk cId="3785817351" sldId="272"/>
            <ac:spMk id="6" creationId="{C208D444-131A-3FBB-DBD2-DAEE6F0DAFA4}"/>
          </ac:spMkLst>
        </pc:spChg>
        <pc:picChg chg="mod">
          <ac:chgData name="FUNG King Shun" userId="S::kingsfung8-c@my.cityu.edu.hk::c1e97636-9c8a-4b44-99ad-5ec4b6275bfb" providerId="AD" clId="Web-{9E67E453-0E4A-4315-B185-C5FFC8188CFF}" dt="2022-11-24T03:45:22.546" v="36" actId="1076"/>
          <ac:picMkLst>
            <pc:docMk/>
            <pc:sldMk cId="3785817351" sldId="272"/>
            <ac:picMk id="5" creationId="{2DD68455-ABB7-6389-78BD-8806EC2AB963}"/>
          </ac:picMkLst>
        </pc:picChg>
        <pc:cxnChg chg="add del mod">
          <ac:chgData name="FUNG King Shun" userId="S::kingsfung8-c@my.cityu.edu.hk::c1e97636-9c8a-4b44-99ad-5ec4b6275bfb" providerId="AD" clId="Web-{9E67E453-0E4A-4315-B185-C5FFC8188CFF}" dt="2022-11-24T03:44:59.327" v="31"/>
          <ac:cxnSpMkLst>
            <pc:docMk/>
            <pc:sldMk cId="3785817351" sldId="272"/>
            <ac:cxnSpMk id="3" creationId="{1D04BE44-9587-932A-EC0C-1531E2134A7B}"/>
          </ac:cxnSpMkLst>
        </pc:cxnChg>
      </pc:sldChg>
    </pc:docChg>
  </pc:docChgLst>
  <pc:docChgLst>
    <pc:chgData name="FUNG King Shun" userId="S::kingsfung8-c@my.cityu.edu.hk::c1e97636-9c8a-4b44-99ad-5ec4b6275bfb" providerId="AD" clId="Web-{8DB85715-622C-916D-10E7-456655A39472}"/>
    <pc:docChg chg="addSld modSld addMainMaster delMainMaster">
      <pc:chgData name="FUNG King Shun" userId="S::kingsfung8-c@my.cityu.edu.hk::c1e97636-9c8a-4b44-99ad-5ec4b6275bfb" providerId="AD" clId="Web-{8DB85715-622C-916D-10E7-456655A39472}" dt="2022-11-16T03:50:58.584" v="577" actId="20577"/>
      <pc:docMkLst>
        <pc:docMk/>
      </pc:docMkLst>
      <pc:sldChg chg="modSp mod modClrScheme chgLayout">
        <pc:chgData name="FUNG King Shun" userId="S::kingsfung8-c@my.cityu.edu.hk::c1e97636-9c8a-4b44-99ad-5ec4b6275bfb" providerId="AD" clId="Web-{8DB85715-622C-916D-10E7-456655A39472}" dt="2022-11-16T01:54:46.034" v="44" actId="1076"/>
        <pc:sldMkLst>
          <pc:docMk/>
          <pc:sldMk cId="109857222" sldId="256"/>
        </pc:sldMkLst>
        <pc:spChg chg="mod ord">
          <ac:chgData name="FUNG King Shun" userId="S::kingsfung8-c@my.cityu.edu.hk::c1e97636-9c8a-4b44-99ad-5ec4b6275bfb" providerId="AD" clId="Web-{8DB85715-622C-916D-10E7-456655A39472}" dt="2022-11-16T01:54:34.940" v="41" actId="1076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FUNG King Shun" userId="S::kingsfung8-c@my.cityu.edu.hk::c1e97636-9c8a-4b44-99ad-5ec4b6275bfb" providerId="AD" clId="Web-{8DB85715-622C-916D-10E7-456655A39472}" dt="2022-11-16T01:54:46.034" v="44" actId="1076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 new mod setBg modClrScheme setClrOvrMap chgLayout">
        <pc:chgData name="FUNG King Shun" userId="S::kingsfung8-c@my.cityu.edu.hk::c1e97636-9c8a-4b44-99ad-5ec4b6275bfb" providerId="AD" clId="Web-{8DB85715-622C-916D-10E7-456655A39472}" dt="2022-11-16T01:55:33.551" v="52" actId="1076"/>
        <pc:sldMkLst>
          <pc:docMk/>
          <pc:sldMk cId="2079298725" sldId="257"/>
        </pc:sldMkLst>
        <pc:spChg chg="del">
          <ac:chgData name="FUNG King Shun" userId="S::kingsfung8-c@my.cityu.edu.hk::c1e97636-9c8a-4b44-99ad-5ec4b6275bfb" providerId="AD" clId="Web-{8DB85715-622C-916D-10E7-456655A39472}" dt="2022-11-16T01:53:12.265" v="24"/>
          <ac:spMkLst>
            <pc:docMk/>
            <pc:sldMk cId="2079298725" sldId="257"/>
            <ac:spMk id="2" creationId="{A9B9F298-EB71-4E14-C6CA-16152AF04969}"/>
          </ac:spMkLst>
        </pc:spChg>
        <pc:spChg chg="mod ord">
          <ac:chgData name="FUNG King Shun" userId="S::kingsfung8-c@my.cityu.edu.hk::c1e97636-9c8a-4b44-99ad-5ec4b6275bfb" providerId="AD" clId="Web-{8DB85715-622C-916D-10E7-456655A39472}" dt="2022-11-16T01:55:33.551" v="52" actId="1076"/>
          <ac:spMkLst>
            <pc:docMk/>
            <pc:sldMk cId="2079298725" sldId="257"/>
            <ac:spMk id="3" creationId="{BDE80393-7F8A-507A-AC50-A8DFAF639722}"/>
          </ac:spMkLst>
        </pc:spChg>
        <pc:spChg chg="add">
          <ac:chgData name="FUNG King Shun" userId="S::kingsfung8-c@my.cityu.edu.hk::c1e97636-9c8a-4b44-99ad-5ec4b6275bfb" providerId="AD" clId="Web-{8DB85715-622C-916D-10E7-456655A39472}" dt="2022-11-16T01:55:17.817" v="48"/>
          <ac:spMkLst>
            <pc:docMk/>
            <pc:sldMk cId="2079298725" sldId="257"/>
            <ac:spMk id="8" creationId="{042D3996-BA08-4AC2-948E-02DA85C02829}"/>
          </ac:spMkLst>
        </pc:spChg>
        <pc:spChg chg="add del">
          <ac:chgData name="FUNG King Shun" userId="S::kingsfung8-c@my.cityu.edu.hk::c1e97636-9c8a-4b44-99ad-5ec4b6275bfb" providerId="AD" clId="Web-{8DB85715-622C-916D-10E7-456655A39472}" dt="2022-11-16T01:55:17.754" v="47"/>
          <ac:spMkLst>
            <pc:docMk/>
            <pc:sldMk cId="2079298725" sldId="257"/>
            <ac:spMk id="9" creationId="{5EB8E3BF-F464-4900-8994-851061A9AD60}"/>
          </ac:spMkLst>
        </pc:spChg>
        <pc:spChg chg="add">
          <ac:chgData name="FUNG King Shun" userId="S::kingsfung8-c@my.cityu.edu.hk::c1e97636-9c8a-4b44-99ad-5ec4b6275bfb" providerId="AD" clId="Web-{8DB85715-622C-916D-10E7-456655A39472}" dt="2022-11-16T01:55:17.817" v="48"/>
          <ac:spMkLst>
            <pc:docMk/>
            <pc:sldMk cId="2079298725" sldId="257"/>
            <ac:spMk id="10" creationId="{6B6CA78D-2100-44EF-B3DD-CEF1EB3ACCCF}"/>
          </ac:spMkLst>
        </pc:spChg>
        <pc:picChg chg="add del">
          <ac:chgData name="FUNG King Shun" userId="S::kingsfung8-c@my.cityu.edu.hk::c1e97636-9c8a-4b44-99ad-5ec4b6275bfb" providerId="AD" clId="Web-{8DB85715-622C-916D-10E7-456655A39472}" dt="2022-11-16T01:55:17.754" v="47"/>
          <ac:picMkLst>
            <pc:docMk/>
            <pc:sldMk cId="2079298725" sldId="257"/>
            <ac:picMk id="5" creationId="{C55B918B-A245-0E6E-B903-498C6D215D34}"/>
          </ac:picMkLst>
        </pc:picChg>
        <pc:cxnChg chg="add del">
          <ac:chgData name="FUNG King Shun" userId="S::kingsfung8-c@my.cityu.edu.hk::c1e97636-9c8a-4b44-99ad-5ec4b6275bfb" providerId="AD" clId="Web-{8DB85715-622C-916D-10E7-456655A39472}" dt="2022-11-16T01:55:17.754" v="47"/>
          <ac:cxnSpMkLst>
            <pc:docMk/>
            <pc:sldMk cId="2079298725" sldId="257"/>
            <ac:cxnSpMk id="11" creationId="{8E0602D6-3A81-42F8-AE67-1BAAFC967CB0}"/>
          </ac:cxnSpMkLst>
        </pc:cxnChg>
        <pc:cxnChg chg="add">
          <ac:chgData name="FUNG King Shun" userId="S::kingsfung8-c@my.cityu.edu.hk::c1e97636-9c8a-4b44-99ad-5ec4b6275bfb" providerId="AD" clId="Web-{8DB85715-622C-916D-10E7-456655A39472}" dt="2022-11-16T01:55:17.817" v="48"/>
          <ac:cxnSpMkLst>
            <pc:docMk/>
            <pc:sldMk cId="2079298725" sldId="257"/>
            <ac:cxnSpMk id="12" creationId="{8AEF6D22-D80F-4107-8B30-6AB147A50818}"/>
          </ac:cxnSpMkLst>
        </pc:cxnChg>
      </pc:sldChg>
      <pc:sldChg chg="addSp delSp modSp new mod setBg setClrOvrMap">
        <pc:chgData name="FUNG King Shun" userId="S::kingsfung8-c@my.cityu.edu.hk::c1e97636-9c8a-4b44-99ad-5ec4b6275bfb" providerId="AD" clId="Web-{8DB85715-622C-916D-10E7-456655A39472}" dt="2022-11-16T03:50:58.584" v="577" actId="20577"/>
        <pc:sldMkLst>
          <pc:docMk/>
          <pc:sldMk cId="1233964463" sldId="258"/>
        </pc:sldMkLst>
        <pc:spChg chg="mod">
          <ac:chgData name="FUNG King Shun" userId="S::kingsfung8-c@my.cityu.edu.hk::c1e97636-9c8a-4b44-99ad-5ec4b6275bfb" providerId="AD" clId="Web-{8DB85715-622C-916D-10E7-456655A39472}" dt="2022-11-16T01:58:05.166" v="66" actId="20577"/>
          <ac:spMkLst>
            <pc:docMk/>
            <pc:sldMk cId="1233964463" sldId="258"/>
            <ac:spMk id="2" creationId="{0B2DAE78-7EFA-6FFB-B1E4-2887981B409A}"/>
          </ac:spMkLst>
        </pc:spChg>
        <pc:spChg chg="mod">
          <ac:chgData name="FUNG King Shun" userId="S::kingsfung8-c@my.cityu.edu.hk::c1e97636-9c8a-4b44-99ad-5ec4b6275bfb" providerId="AD" clId="Web-{8DB85715-622C-916D-10E7-456655A39472}" dt="2022-11-16T03:50:58.584" v="577" actId="20577"/>
          <ac:spMkLst>
            <pc:docMk/>
            <pc:sldMk cId="1233964463" sldId="258"/>
            <ac:spMk id="3" creationId="{A8C9B858-599E-49AD-4AF0-ECD3753B0E6F}"/>
          </ac:spMkLst>
        </pc:spChg>
        <pc:spChg chg="add del">
          <ac:chgData name="FUNG King Shun" userId="S::kingsfung8-c@my.cityu.edu.hk::c1e97636-9c8a-4b44-99ad-5ec4b6275bfb" providerId="AD" clId="Web-{8DB85715-622C-916D-10E7-456655A39472}" dt="2022-11-16T01:57:54.431" v="65"/>
          <ac:spMkLst>
            <pc:docMk/>
            <pc:sldMk cId="1233964463" sldId="258"/>
            <ac:spMk id="9" creationId="{5EB8E3BF-F464-4900-8994-851061A9AD60}"/>
          </ac:spMkLst>
        </pc:spChg>
        <pc:spChg chg="add del">
          <ac:chgData name="FUNG King Shun" userId="S::kingsfung8-c@my.cityu.edu.hk::c1e97636-9c8a-4b44-99ad-5ec4b6275bfb" providerId="AD" clId="Web-{8DB85715-622C-916D-10E7-456655A39472}" dt="2022-11-16T01:57:51.728" v="62"/>
          <ac:spMkLst>
            <pc:docMk/>
            <pc:sldMk cId="1233964463" sldId="258"/>
            <ac:spMk id="18" creationId="{B4E31948-EA92-4179-8BB5-5451F6E3DA21}"/>
          </ac:spMkLst>
        </pc:spChg>
        <pc:spChg chg="add">
          <ac:chgData name="FUNG King Shun" userId="S::kingsfung8-c@my.cityu.edu.hk::c1e97636-9c8a-4b44-99ad-5ec4b6275bfb" providerId="AD" clId="Web-{8DB85715-622C-916D-10E7-456655A39472}" dt="2022-11-16T01:57:54.431" v="65"/>
          <ac:spMkLst>
            <pc:docMk/>
            <pc:sldMk cId="1233964463" sldId="258"/>
            <ac:spMk id="26" creationId="{B4E31948-EA92-4179-8BB5-5451F6E3DA21}"/>
          </ac:spMkLst>
        </pc:spChg>
        <pc:picChg chg="add mod ord">
          <ac:chgData name="FUNG King Shun" userId="S::kingsfung8-c@my.cityu.edu.hk::c1e97636-9c8a-4b44-99ad-5ec4b6275bfb" providerId="AD" clId="Web-{8DB85715-622C-916D-10E7-456655A39472}" dt="2022-11-16T01:57:54.431" v="65"/>
          <ac:picMkLst>
            <pc:docMk/>
            <pc:sldMk cId="1233964463" sldId="258"/>
            <ac:picMk id="5" creationId="{17D765CD-38B1-76E0-D39F-E1B4D3C7A765}"/>
          </ac:picMkLst>
        </pc:picChg>
        <pc:picChg chg="add del">
          <ac:chgData name="FUNG King Shun" userId="S::kingsfung8-c@my.cityu.edu.hk::c1e97636-9c8a-4b44-99ad-5ec4b6275bfb" providerId="AD" clId="Web-{8DB85715-622C-916D-10E7-456655A39472}" dt="2022-11-16T01:57:51.728" v="62"/>
          <ac:picMkLst>
            <pc:docMk/>
            <pc:sldMk cId="1233964463" sldId="258"/>
            <ac:picMk id="16" creationId="{F4602F8C-E1EC-4202-83F7-93670CAFAE2B}"/>
          </ac:picMkLst>
        </pc:picChg>
        <pc:picChg chg="add del">
          <ac:chgData name="FUNG King Shun" userId="S::kingsfung8-c@my.cityu.edu.hk::c1e97636-9c8a-4b44-99ad-5ec4b6275bfb" providerId="AD" clId="Web-{8DB85715-622C-916D-10E7-456655A39472}" dt="2022-11-16T01:57:54.353" v="64"/>
          <ac:picMkLst>
            <pc:docMk/>
            <pc:sldMk cId="1233964463" sldId="258"/>
            <ac:picMk id="22" creationId="{EC451D95-F442-41F5-B7F3-ADFF8BF52237}"/>
          </ac:picMkLst>
        </pc:picChg>
        <pc:picChg chg="add">
          <ac:chgData name="FUNG King Shun" userId="S::kingsfung8-c@my.cityu.edu.hk::c1e97636-9c8a-4b44-99ad-5ec4b6275bfb" providerId="AD" clId="Web-{8DB85715-622C-916D-10E7-456655A39472}" dt="2022-11-16T01:57:54.431" v="65"/>
          <ac:picMkLst>
            <pc:docMk/>
            <pc:sldMk cId="1233964463" sldId="258"/>
            <ac:picMk id="25" creationId="{F4602F8C-E1EC-4202-83F7-93670CAFAE2B}"/>
          </ac:picMkLst>
        </pc:picChg>
        <pc:cxnChg chg="add del">
          <ac:chgData name="FUNG King Shun" userId="S::kingsfung8-c@my.cityu.edu.hk::c1e97636-9c8a-4b44-99ad-5ec4b6275bfb" providerId="AD" clId="Web-{8DB85715-622C-916D-10E7-456655A39472}" dt="2022-11-16T01:57:54.431" v="65"/>
          <ac:cxnSpMkLst>
            <pc:docMk/>
            <pc:sldMk cId="1233964463" sldId="258"/>
            <ac:cxnSpMk id="11" creationId="{8E0602D6-3A81-42F8-AE67-1BAAFC967CB0}"/>
          </ac:cxnSpMkLst>
        </pc:cxnChg>
        <pc:cxnChg chg="add del">
          <ac:chgData name="FUNG King Shun" userId="S::kingsfung8-c@my.cityu.edu.hk::c1e97636-9c8a-4b44-99ad-5ec4b6275bfb" providerId="AD" clId="Web-{8DB85715-622C-916D-10E7-456655A39472}" dt="2022-11-16T01:57:51.728" v="62"/>
          <ac:cxnSpMkLst>
            <pc:docMk/>
            <pc:sldMk cId="1233964463" sldId="258"/>
            <ac:cxnSpMk id="20" creationId="{C483CC4B-D7FE-41C7-8BDC-1FF487C9CCBB}"/>
          </ac:cxnSpMkLst>
        </pc:cxnChg>
        <pc:cxnChg chg="add del">
          <ac:chgData name="FUNG King Shun" userId="S::kingsfung8-c@my.cityu.edu.hk::c1e97636-9c8a-4b44-99ad-5ec4b6275bfb" providerId="AD" clId="Web-{8DB85715-622C-916D-10E7-456655A39472}" dt="2022-11-16T01:57:54.353" v="64"/>
          <ac:cxnSpMkLst>
            <pc:docMk/>
            <pc:sldMk cId="1233964463" sldId="258"/>
            <ac:cxnSpMk id="23" creationId="{3393F3B5-23C9-4DE1-BF93-BBDEE1770525}"/>
          </ac:cxnSpMkLst>
        </pc:cxnChg>
        <pc:cxnChg chg="add">
          <ac:chgData name="FUNG King Shun" userId="S::kingsfung8-c@my.cityu.edu.hk::c1e97636-9c8a-4b44-99ad-5ec4b6275bfb" providerId="AD" clId="Web-{8DB85715-622C-916D-10E7-456655A39472}" dt="2022-11-16T01:57:54.431" v="65"/>
          <ac:cxnSpMkLst>
            <pc:docMk/>
            <pc:sldMk cId="1233964463" sldId="258"/>
            <ac:cxnSpMk id="27" creationId="{C483CC4B-D7FE-41C7-8BDC-1FF487C9CCBB}"/>
          </ac:cxnSpMkLst>
        </pc:cxnChg>
      </pc:sldChg>
      <pc:sldChg chg="addSp modSp new">
        <pc:chgData name="FUNG King Shun" userId="S::kingsfung8-c@my.cityu.edu.hk::c1e97636-9c8a-4b44-99ad-5ec4b6275bfb" providerId="AD" clId="Web-{8DB85715-622C-916D-10E7-456655A39472}" dt="2022-11-16T03:18:31.064" v="325" actId="1076"/>
        <pc:sldMkLst>
          <pc:docMk/>
          <pc:sldMk cId="2756497970" sldId="259"/>
        </pc:sldMkLst>
        <pc:spChg chg="mod">
          <ac:chgData name="FUNG King Shun" userId="S::kingsfung8-c@my.cityu.edu.hk::c1e97636-9c8a-4b44-99ad-5ec4b6275bfb" providerId="AD" clId="Web-{8DB85715-622C-916D-10E7-456655A39472}" dt="2022-11-16T02:48:09.237" v="252" actId="20577"/>
          <ac:spMkLst>
            <pc:docMk/>
            <pc:sldMk cId="2756497970" sldId="259"/>
            <ac:spMk id="2" creationId="{00813364-E7EF-115F-D572-E3E0FF65FCCC}"/>
          </ac:spMkLst>
        </pc:spChg>
        <pc:spChg chg="mod">
          <ac:chgData name="FUNG King Shun" userId="S::kingsfung8-c@my.cityu.edu.hk::c1e97636-9c8a-4b44-99ad-5ec4b6275bfb" providerId="AD" clId="Web-{8DB85715-622C-916D-10E7-456655A39472}" dt="2022-11-16T03:16:06.934" v="319" actId="20577"/>
          <ac:spMkLst>
            <pc:docMk/>
            <pc:sldMk cId="2756497970" sldId="259"/>
            <ac:spMk id="3" creationId="{4B05DABB-704A-38C3-5D4D-14C9BD006ADB}"/>
          </ac:spMkLst>
        </pc:spChg>
        <pc:picChg chg="add mod">
          <ac:chgData name="FUNG King Shun" userId="S::kingsfung8-c@my.cityu.edu.hk::c1e97636-9c8a-4b44-99ad-5ec4b6275bfb" providerId="AD" clId="Web-{8DB85715-622C-916D-10E7-456655A39472}" dt="2022-11-16T03:17:54.422" v="323" actId="1076"/>
          <ac:picMkLst>
            <pc:docMk/>
            <pc:sldMk cId="2756497970" sldId="259"/>
            <ac:picMk id="4" creationId="{737E6BE6-94FB-294A-1546-25C3C7FBE4BB}"/>
          </ac:picMkLst>
        </pc:picChg>
        <pc:picChg chg="add mod">
          <ac:chgData name="FUNG King Shun" userId="S::kingsfung8-c@my.cityu.edu.hk::c1e97636-9c8a-4b44-99ad-5ec4b6275bfb" providerId="AD" clId="Web-{8DB85715-622C-916D-10E7-456655A39472}" dt="2022-11-16T03:18:31.064" v="325" actId="1076"/>
          <ac:picMkLst>
            <pc:docMk/>
            <pc:sldMk cId="2756497970" sldId="259"/>
            <ac:picMk id="5" creationId="{EAB361D0-D8DD-C59C-696C-BC33EA6284E8}"/>
          </ac:picMkLst>
        </pc:picChg>
      </pc:sldChg>
      <pc:sldChg chg="addSp delSp modSp new addAnim delAnim modAnim">
        <pc:chgData name="FUNG King Shun" userId="S::kingsfung8-c@my.cityu.edu.hk::c1e97636-9c8a-4b44-99ad-5ec4b6275bfb" providerId="AD" clId="Web-{8DB85715-622C-916D-10E7-456655A39472}" dt="2022-11-16T02:17:58.988" v="136"/>
        <pc:sldMkLst>
          <pc:docMk/>
          <pc:sldMk cId="1296798047" sldId="260"/>
        </pc:sldMkLst>
        <pc:spChg chg="del">
          <ac:chgData name="FUNG King Shun" userId="S::kingsfung8-c@my.cityu.edu.hk::c1e97636-9c8a-4b44-99ad-5ec4b6275bfb" providerId="AD" clId="Web-{8DB85715-622C-916D-10E7-456655A39472}" dt="2022-11-16T02:06:40.308" v="82"/>
          <ac:spMkLst>
            <pc:docMk/>
            <pc:sldMk cId="1296798047" sldId="260"/>
            <ac:spMk id="2" creationId="{2FB40728-17C8-0AF0-D07A-6855651EF64A}"/>
          </ac:spMkLst>
        </pc:spChg>
        <pc:spChg chg="mod">
          <ac:chgData name="FUNG King Shun" userId="S::kingsfung8-c@my.cityu.edu.hk::c1e97636-9c8a-4b44-99ad-5ec4b6275bfb" providerId="AD" clId="Web-{8DB85715-622C-916D-10E7-456655A39472}" dt="2022-11-16T02:08:32.125" v="121" actId="1076"/>
          <ac:spMkLst>
            <pc:docMk/>
            <pc:sldMk cId="1296798047" sldId="260"/>
            <ac:spMk id="3" creationId="{E00DBC80-4A98-0E78-314B-0AC763040634}"/>
          </ac:spMkLst>
        </pc:spChg>
        <pc:picChg chg="add del mod">
          <ac:chgData name="FUNG King Shun" userId="S::kingsfung8-c@my.cityu.edu.hk::c1e97636-9c8a-4b44-99ad-5ec4b6275bfb" providerId="AD" clId="Web-{8DB85715-622C-916D-10E7-456655A39472}" dt="2022-11-16T02:17:48.831" v="131"/>
          <ac:picMkLst>
            <pc:docMk/>
            <pc:sldMk cId="1296798047" sldId="260"/>
            <ac:picMk id="4" creationId="{07D0A6E1-6269-F2AB-B039-D769F4B82E62}"/>
          </ac:picMkLst>
        </pc:picChg>
        <pc:picChg chg="add mod">
          <ac:chgData name="FUNG King Shun" userId="S::kingsfung8-c@my.cityu.edu.hk::c1e97636-9c8a-4b44-99ad-5ec4b6275bfb" providerId="AD" clId="Web-{8DB85715-622C-916D-10E7-456655A39472}" dt="2022-11-16T02:17:54.113" v="134" actId="1076"/>
          <ac:picMkLst>
            <pc:docMk/>
            <pc:sldMk cId="1296798047" sldId="260"/>
            <ac:picMk id="5" creationId="{2A324108-D0CD-FE22-DEED-2C44C80D2209}"/>
          </ac:picMkLst>
        </pc:picChg>
      </pc:sldChg>
      <pc:sldChg chg="addSp modSp new">
        <pc:chgData name="FUNG King Shun" userId="S::kingsfung8-c@my.cityu.edu.hk::c1e97636-9c8a-4b44-99ad-5ec4b6275bfb" providerId="AD" clId="Web-{8DB85715-622C-916D-10E7-456655A39472}" dt="2022-11-16T03:42:17.331" v="529" actId="20577"/>
        <pc:sldMkLst>
          <pc:docMk/>
          <pc:sldMk cId="3135377470" sldId="261"/>
        </pc:sldMkLst>
        <pc:spChg chg="mod">
          <ac:chgData name="FUNG King Shun" userId="S::kingsfung8-c@my.cityu.edu.hk::c1e97636-9c8a-4b44-99ad-5ec4b6275bfb" providerId="AD" clId="Web-{8DB85715-622C-916D-10E7-456655A39472}" dt="2022-11-16T03:42:17.331" v="529" actId="20577"/>
          <ac:spMkLst>
            <pc:docMk/>
            <pc:sldMk cId="3135377470" sldId="261"/>
            <ac:spMk id="2" creationId="{7C59CBFE-CDD4-56E9-2B98-B6BE1A84EF9F}"/>
          </ac:spMkLst>
        </pc:spChg>
        <pc:spChg chg="mod">
          <ac:chgData name="FUNG King Shun" userId="S::kingsfung8-c@my.cityu.edu.hk::c1e97636-9c8a-4b44-99ad-5ec4b6275bfb" providerId="AD" clId="Web-{8DB85715-622C-916D-10E7-456655A39472}" dt="2022-11-16T02:47:54.564" v="243" actId="20577"/>
          <ac:spMkLst>
            <pc:docMk/>
            <pc:sldMk cId="3135377470" sldId="261"/>
            <ac:spMk id="3" creationId="{371095EC-20CB-6A64-0449-FD77846C8971}"/>
          </ac:spMkLst>
        </pc:spChg>
        <pc:spChg chg="add mod">
          <ac:chgData name="FUNG King Shun" userId="S::kingsfung8-c@my.cityu.edu.hk::c1e97636-9c8a-4b44-99ad-5ec4b6275bfb" providerId="AD" clId="Web-{8DB85715-622C-916D-10E7-456655A39472}" dt="2022-11-16T02:57:31.521" v="259" actId="1076"/>
          <ac:spMkLst>
            <pc:docMk/>
            <pc:sldMk cId="3135377470" sldId="261"/>
            <ac:spMk id="4" creationId="{6B511710-208D-73F6-E9C6-63EAD68150DF}"/>
          </ac:spMkLst>
        </pc:spChg>
      </pc:sldChg>
      <pc:sldChg chg="addSp delSp modSp new">
        <pc:chgData name="FUNG King Shun" userId="S::kingsfung8-c@my.cityu.edu.hk::c1e97636-9c8a-4b44-99ad-5ec4b6275bfb" providerId="AD" clId="Web-{8DB85715-622C-916D-10E7-456655A39472}" dt="2022-11-16T03:40:07.780" v="511" actId="20577"/>
        <pc:sldMkLst>
          <pc:docMk/>
          <pc:sldMk cId="826674707" sldId="262"/>
        </pc:sldMkLst>
        <pc:spChg chg="mod">
          <ac:chgData name="FUNG King Shun" userId="S::kingsfung8-c@my.cityu.edu.hk::c1e97636-9c8a-4b44-99ad-5ec4b6275bfb" providerId="AD" clId="Web-{8DB85715-622C-916D-10E7-456655A39472}" dt="2022-11-16T03:24:32.858" v="336" actId="20577"/>
          <ac:spMkLst>
            <pc:docMk/>
            <pc:sldMk cId="826674707" sldId="262"/>
            <ac:spMk id="2" creationId="{3A8E4268-1636-4760-8681-5D3E310B4702}"/>
          </ac:spMkLst>
        </pc:spChg>
        <pc:spChg chg="del">
          <ac:chgData name="FUNG King Shun" userId="S::kingsfung8-c@my.cityu.edu.hk::c1e97636-9c8a-4b44-99ad-5ec4b6275bfb" providerId="AD" clId="Web-{8DB85715-622C-916D-10E7-456655A39472}" dt="2022-11-16T03:20:58.600" v="331"/>
          <ac:spMkLst>
            <pc:docMk/>
            <pc:sldMk cId="826674707" sldId="262"/>
            <ac:spMk id="3" creationId="{3702A567-226B-FB1E-2163-93FD1173E707}"/>
          </ac:spMkLst>
        </pc:spChg>
        <pc:spChg chg="add mod">
          <ac:chgData name="FUNG King Shun" userId="S::kingsfung8-c@my.cityu.edu.hk::c1e97636-9c8a-4b44-99ad-5ec4b6275bfb" providerId="AD" clId="Web-{8DB85715-622C-916D-10E7-456655A39472}" dt="2022-11-16T03:40:07.780" v="511" actId="20577"/>
          <ac:spMkLst>
            <pc:docMk/>
            <pc:sldMk cId="826674707" sldId="262"/>
            <ac:spMk id="6" creationId="{54624DC7-2CD1-797F-F01E-9FF4908D1629}"/>
          </ac:spMkLst>
        </pc:spChg>
        <pc:picChg chg="add del mod ord">
          <ac:chgData name="FUNG King Shun" userId="S::kingsfung8-c@my.cityu.edu.hk::c1e97636-9c8a-4b44-99ad-5ec4b6275bfb" providerId="AD" clId="Web-{8DB85715-622C-916D-10E7-456655A39472}" dt="2022-11-16T03:21:29.805" v="334"/>
          <ac:picMkLst>
            <pc:docMk/>
            <pc:sldMk cId="826674707" sldId="262"/>
            <ac:picMk id="4" creationId="{A947D53C-5C43-39E1-4DC9-3CED5FFF3969}"/>
          </ac:picMkLst>
        </pc:picChg>
      </pc:sldChg>
      <pc:sldChg chg="addSp delSp modSp new">
        <pc:chgData name="FUNG King Shun" userId="S::kingsfung8-c@my.cityu.edu.hk::c1e97636-9c8a-4b44-99ad-5ec4b6275bfb" providerId="AD" clId="Web-{8DB85715-622C-916D-10E7-456655A39472}" dt="2022-11-16T03:33:53.689" v="488" actId="1076"/>
        <pc:sldMkLst>
          <pc:docMk/>
          <pc:sldMk cId="1363231616" sldId="263"/>
        </pc:sldMkLst>
        <pc:spChg chg="mod">
          <ac:chgData name="FUNG King Shun" userId="S::kingsfung8-c@my.cityu.edu.hk::c1e97636-9c8a-4b44-99ad-5ec4b6275bfb" providerId="AD" clId="Web-{8DB85715-622C-916D-10E7-456655A39472}" dt="2022-11-16T03:33:20.360" v="481" actId="20577"/>
          <ac:spMkLst>
            <pc:docMk/>
            <pc:sldMk cId="1363231616" sldId="263"/>
            <ac:spMk id="2" creationId="{A5135CF7-882C-CD06-0F2B-BF5D5182CBED}"/>
          </ac:spMkLst>
        </pc:spChg>
        <pc:spChg chg="del">
          <ac:chgData name="FUNG King Shun" userId="S::kingsfung8-c@my.cityu.edu.hk::c1e97636-9c8a-4b44-99ad-5ec4b6275bfb" providerId="AD" clId="Web-{8DB85715-622C-916D-10E7-456655A39472}" dt="2022-11-16T03:33:39.439" v="482"/>
          <ac:spMkLst>
            <pc:docMk/>
            <pc:sldMk cId="1363231616" sldId="263"/>
            <ac:spMk id="3" creationId="{0255A577-1F56-4A9A-E8CA-E70B18D6FBD7}"/>
          </ac:spMkLst>
        </pc:spChg>
        <pc:picChg chg="add mod">
          <ac:chgData name="FUNG King Shun" userId="S::kingsfung8-c@my.cityu.edu.hk::c1e97636-9c8a-4b44-99ad-5ec4b6275bfb" providerId="AD" clId="Web-{8DB85715-622C-916D-10E7-456655A39472}" dt="2022-11-16T03:33:53.689" v="488" actId="1076"/>
          <ac:picMkLst>
            <pc:docMk/>
            <pc:sldMk cId="1363231616" sldId="263"/>
            <ac:picMk id="4" creationId="{E5EB52D4-42D9-FC08-E353-D71EBE6DC121}"/>
          </ac:picMkLst>
        </pc:picChg>
      </pc:sldChg>
      <pc:sldChg chg="modSp new">
        <pc:chgData name="FUNG King Shun" userId="S::kingsfung8-c@my.cityu.edu.hk::c1e97636-9c8a-4b44-99ad-5ec4b6275bfb" providerId="AD" clId="Web-{8DB85715-622C-916D-10E7-456655A39472}" dt="2022-11-16T03:42:46.582" v="536" actId="20577"/>
        <pc:sldMkLst>
          <pc:docMk/>
          <pc:sldMk cId="4144466601" sldId="264"/>
        </pc:sldMkLst>
        <pc:spChg chg="mod">
          <ac:chgData name="FUNG King Shun" userId="S::kingsfung8-c@my.cityu.edu.hk::c1e97636-9c8a-4b44-99ad-5ec4b6275bfb" providerId="AD" clId="Web-{8DB85715-622C-916D-10E7-456655A39472}" dt="2022-11-16T03:42:46.582" v="536" actId="20577"/>
          <ac:spMkLst>
            <pc:docMk/>
            <pc:sldMk cId="4144466601" sldId="264"/>
            <ac:spMk id="2" creationId="{737EB838-C0F2-EF7D-C29D-C08CBB040FF8}"/>
          </ac:spMkLst>
        </pc:spChg>
      </pc:sldChg>
      <pc:sldChg chg="modSp new">
        <pc:chgData name="FUNG King Shun" userId="S::kingsfung8-c@my.cityu.edu.hk::c1e97636-9c8a-4b44-99ad-5ec4b6275bfb" providerId="AD" clId="Web-{8DB85715-622C-916D-10E7-456655A39472}" dt="2022-11-16T03:49:28.893" v="570" actId="20577"/>
        <pc:sldMkLst>
          <pc:docMk/>
          <pc:sldMk cId="1545864806" sldId="265"/>
        </pc:sldMkLst>
        <pc:spChg chg="mod">
          <ac:chgData name="FUNG King Shun" userId="S::kingsfung8-c@my.cityu.edu.hk::c1e97636-9c8a-4b44-99ad-5ec4b6275bfb" providerId="AD" clId="Web-{8DB85715-622C-916D-10E7-456655A39472}" dt="2022-11-16T03:43:03.833" v="538" actId="20577"/>
          <ac:spMkLst>
            <pc:docMk/>
            <pc:sldMk cId="1545864806" sldId="265"/>
            <ac:spMk id="2" creationId="{474CB6C6-CB81-E9B7-D87F-07221560E667}"/>
          </ac:spMkLst>
        </pc:spChg>
        <pc:spChg chg="mod">
          <ac:chgData name="FUNG King Shun" userId="S::kingsfung8-c@my.cityu.edu.hk::c1e97636-9c8a-4b44-99ad-5ec4b6275bfb" providerId="AD" clId="Web-{8DB85715-622C-916D-10E7-456655A39472}" dt="2022-11-16T03:49:28.893" v="570" actId="20577"/>
          <ac:spMkLst>
            <pc:docMk/>
            <pc:sldMk cId="1545864806" sldId="265"/>
            <ac:spMk id="3" creationId="{7D2DB93B-18DE-A460-F38D-0467334847A1}"/>
          </ac:spMkLst>
        </pc:spChg>
      </pc:sldChg>
      <pc:sldChg chg="addSp delSp modSp new">
        <pc:chgData name="FUNG King Shun" userId="S::kingsfung8-c@my.cityu.edu.hk::c1e97636-9c8a-4b44-99ad-5ec4b6275bfb" providerId="AD" clId="Web-{8DB85715-622C-916D-10E7-456655A39472}" dt="2022-11-16T03:44:23.039" v="557" actId="14100"/>
        <pc:sldMkLst>
          <pc:docMk/>
          <pc:sldMk cId="740992248" sldId="266"/>
        </pc:sldMkLst>
        <pc:spChg chg="mod">
          <ac:chgData name="FUNG King Shun" userId="S::kingsfung8-c@my.cityu.edu.hk::c1e97636-9c8a-4b44-99ad-5ec4b6275bfb" providerId="AD" clId="Web-{8DB85715-622C-916D-10E7-456655A39472}" dt="2022-11-16T03:44:23.039" v="557" actId="14100"/>
          <ac:spMkLst>
            <pc:docMk/>
            <pc:sldMk cId="740992248" sldId="266"/>
            <ac:spMk id="2" creationId="{C077CBCA-EC61-30C4-B270-3A84149C80F0}"/>
          </ac:spMkLst>
        </pc:spChg>
        <pc:spChg chg="del mod">
          <ac:chgData name="FUNG King Shun" userId="S::kingsfung8-c@my.cityu.edu.hk::c1e97636-9c8a-4b44-99ad-5ec4b6275bfb" providerId="AD" clId="Web-{8DB85715-622C-916D-10E7-456655A39472}" dt="2022-11-16T03:43:53.663" v="552"/>
          <ac:spMkLst>
            <pc:docMk/>
            <pc:sldMk cId="740992248" sldId="266"/>
            <ac:spMk id="3" creationId="{422FA6AB-6601-6FB8-3922-4855CFB9BF75}"/>
          </ac:spMkLst>
        </pc:spChg>
        <pc:spChg chg="add del mod">
          <ac:chgData name="FUNG King Shun" userId="S::kingsfung8-c@my.cityu.edu.hk::c1e97636-9c8a-4b44-99ad-5ec4b6275bfb" providerId="AD" clId="Web-{8DB85715-622C-916D-10E7-456655A39472}" dt="2022-11-16T03:44:00.944" v="554"/>
          <ac:spMkLst>
            <pc:docMk/>
            <pc:sldMk cId="740992248" sldId="266"/>
            <ac:spMk id="5" creationId="{9612BB0B-416F-C3A5-CAD9-908F0A8AC108}"/>
          </ac:spMkLst>
        </pc:spChg>
      </pc:sldChg>
      <pc:sldMasterChg chg="del delSldLayout">
        <pc:chgData name="FUNG King Shun" userId="S::kingsfung8-c@my.cityu.edu.hk::c1e97636-9c8a-4b44-99ad-5ec4b6275bfb" providerId="AD" clId="Web-{8DB85715-622C-916D-10E7-456655A39472}" dt="2022-11-16T01:53:29.047" v="25"/>
        <pc:sldMasterMkLst>
          <pc:docMk/>
          <pc:sldMasterMk cId="2460954070" sldId="2147483660"/>
        </pc:sldMasterMkLst>
        <pc:sldLayoutChg chg="del">
          <pc:chgData name="FUNG King Shun" userId="S::kingsfung8-c@my.cityu.edu.hk::c1e97636-9c8a-4b44-99ad-5ec4b6275bfb" providerId="AD" clId="Web-{8DB85715-622C-916D-10E7-456655A39472}" dt="2022-11-16T01:53:29.047" v="25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FUNG King Shun" userId="S::kingsfung8-c@my.cityu.edu.hk::c1e97636-9c8a-4b44-99ad-5ec4b6275bfb" providerId="AD" clId="Web-{8DB85715-622C-916D-10E7-456655A39472}" dt="2022-11-16T01:53:29.047" v="25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FUNG King Shun" userId="S::kingsfung8-c@my.cityu.edu.hk::c1e97636-9c8a-4b44-99ad-5ec4b6275bfb" providerId="AD" clId="Web-{8DB85715-622C-916D-10E7-456655A39472}" dt="2022-11-16T01:53:29.047" v="25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FUNG King Shun" userId="S::kingsfung8-c@my.cityu.edu.hk::c1e97636-9c8a-4b44-99ad-5ec4b6275bfb" providerId="AD" clId="Web-{8DB85715-622C-916D-10E7-456655A39472}" dt="2022-11-16T01:53:29.047" v="25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FUNG King Shun" userId="S::kingsfung8-c@my.cityu.edu.hk::c1e97636-9c8a-4b44-99ad-5ec4b6275bfb" providerId="AD" clId="Web-{8DB85715-622C-916D-10E7-456655A39472}" dt="2022-11-16T01:53:29.047" v="25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FUNG King Shun" userId="S::kingsfung8-c@my.cityu.edu.hk::c1e97636-9c8a-4b44-99ad-5ec4b6275bfb" providerId="AD" clId="Web-{8DB85715-622C-916D-10E7-456655A39472}" dt="2022-11-16T01:53:29.047" v="25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FUNG King Shun" userId="S::kingsfung8-c@my.cityu.edu.hk::c1e97636-9c8a-4b44-99ad-5ec4b6275bfb" providerId="AD" clId="Web-{8DB85715-622C-916D-10E7-456655A39472}" dt="2022-11-16T01:53:29.047" v="25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FUNG King Shun" userId="S::kingsfung8-c@my.cityu.edu.hk::c1e97636-9c8a-4b44-99ad-5ec4b6275bfb" providerId="AD" clId="Web-{8DB85715-622C-916D-10E7-456655A39472}" dt="2022-11-16T01:53:29.047" v="25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FUNG King Shun" userId="S::kingsfung8-c@my.cityu.edu.hk::c1e97636-9c8a-4b44-99ad-5ec4b6275bfb" providerId="AD" clId="Web-{8DB85715-622C-916D-10E7-456655A39472}" dt="2022-11-16T01:53:29.047" v="25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FUNG King Shun" userId="S::kingsfung8-c@my.cityu.edu.hk::c1e97636-9c8a-4b44-99ad-5ec4b6275bfb" providerId="AD" clId="Web-{8DB85715-622C-916D-10E7-456655A39472}" dt="2022-11-16T01:53:29.047" v="25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FUNG King Shun" userId="S::kingsfung8-c@my.cityu.edu.hk::c1e97636-9c8a-4b44-99ad-5ec4b6275bfb" providerId="AD" clId="Web-{8DB85715-622C-916D-10E7-456655A39472}" dt="2022-11-16T01:53:29.047" v="25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 modSldLayout">
        <pc:chgData name="FUNG King Shun" userId="S::kingsfung8-c@my.cityu.edu.hk::c1e97636-9c8a-4b44-99ad-5ec4b6275bfb" providerId="AD" clId="Web-{8DB85715-622C-916D-10E7-456655A39472}" dt="2022-11-16T01:53:31.797" v="26"/>
        <pc:sldMasterMkLst>
          <pc:docMk/>
          <pc:sldMasterMk cId="1435249775" sldId="2147483672"/>
        </pc:sldMasterMkLst>
        <pc:sldLayoutChg chg="add del mod replId">
          <pc:chgData name="FUNG King Shun" userId="S::kingsfung8-c@my.cityu.edu.hk::c1e97636-9c8a-4b44-99ad-5ec4b6275bfb" providerId="AD" clId="Web-{8DB85715-622C-916D-10E7-456655A39472}" dt="2022-11-16T01:53:31.797" v="26"/>
          <pc:sldLayoutMkLst>
            <pc:docMk/>
            <pc:sldMasterMk cId="1435249775" sldId="2147483672"/>
            <pc:sldLayoutMk cId="1443795916" sldId="2147483673"/>
          </pc:sldLayoutMkLst>
        </pc:sldLayoutChg>
        <pc:sldLayoutChg chg="add del mod replId">
          <pc:chgData name="FUNG King Shun" userId="S::kingsfung8-c@my.cityu.edu.hk::c1e97636-9c8a-4b44-99ad-5ec4b6275bfb" providerId="AD" clId="Web-{8DB85715-622C-916D-10E7-456655A39472}" dt="2022-11-16T01:53:31.797" v="26"/>
          <pc:sldLayoutMkLst>
            <pc:docMk/>
            <pc:sldMasterMk cId="1435249775" sldId="2147483672"/>
            <pc:sldLayoutMk cId="2543198048" sldId="2147483674"/>
          </pc:sldLayoutMkLst>
        </pc:sldLayoutChg>
        <pc:sldLayoutChg chg="add del mod replId">
          <pc:chgData name="FUNG King Shun" userId="S::kingsfung8-c@my.cityu.edu.hk::c1e97636-9c8a-4b44-99ad-5ec4b6275bfb" providerId="AD" clId="Web-{8DB85715-622C-916D-10E7-456655A39472}" dt="2022-11-16T01:53:31.797" v="26"/>
          <pc:sldLayoutMkLst>
            <pc:docMk/>
            <pc:sldMasterMk cId="1435249775" sldId="2147483672"/>
            <pc:sldLayoutMk cId="1531701620" sldId="2147483675"/>
          </pc:sldLayoutMkLst>
        </pc:sldLayoutChg>
        <pc:sldLayoutChg chg="add del mod replId">
          <pc:chgData name="FUNG King Shun" userId="S::kingsfung8-c@my.cityu.edu.hk::c1e97636-9c8a-4b44-99ad-5ec4b6275bfb" providerId="AD" clId="Web-{8DB85715-622C-916D-10E7-456655A39472}" dt="2022-11-16T01:53:31.797" v="26"/>
          <pc:sldLayoutMkLst>
            <pc:docMk/>
            <pc:sldMasterMk cId="1435249775" sldId="2147483672"/>
            <pc:sldLayoutMk cId="4259007375" sldId="2147483676"/>
          </pc:sldLayoutMkLst>
        </pc:sldLayoutChg>
        <pc:sldLayoutChg chg="add del mod replId">
          <pc:chgData name="FUNG King Shun" userId="S::kingsfung8-c@my.cityu.edu.hk::c1e97636-9c8a-4b44-99ad-5ec4b6275bfb" providerId="AD" clId="Web-{8DB85715-622C-916D-10E7-456655A39472}" dt="2022-11-16T01:53:31.797" v="26"/>
          <pc:sldLayoutMkLst>
            <pc:docMk/>
            <pc:sldMasterMk cId="1435249775" sldId="2147483672"/>
            <pc:sldLayoutMk cId="4226094008" sldId="2147483677"/>
          </pc:sldLayoutMkLst>
        </pc:sldLayoutChg>
        <pc:sldLayoutChg chg="add del mod replId">
          <pc:chgData name="FUNG King Shun" userId="S::kingsfung8-c@my.cityu.edu.hk::c1e97636-9c8a-4b44-99ad-5ec4b6275bfb" providerId="AD" clId="Web-{8DB85715-622C-916D-10E7-456655A39472}" dt="2022-11-16T01:53:31.797" v="26"/>
          <pc:sldLayoutMkLst>
            <pc:docMk/>
            <pc:sldMasterMk cId="1435249775" sldId="2147483672"/>
            <pc:sldLayoutMk cId="3470396198" sldId="2147483678"/>
          </pc:sldLayoutMkLst>
        </pc:sldLayoutChg>
        <pc:sldLayoutChg chg="add del mod replId">
          <pc:chgData name="FUNG King Shun" userId="S::kingsfung8-c@my.cityu.edu.hk::c1e97636-9c8a-4b44-99ad-5ec4b6275bfb" providerId="AD" clId="Web-{8DB85715-622C-916D-10E7-456655A39472}" dt="2022-11-16T01:53:31.797" v="26"/>
          <pc:sldLayoutMkLst>
            <pc:docMk/>
            <pc:sldMasterMk cId="1435249775" sldId="2147483672"/>
            <pc:sldLayoutMk cId="373115070" sldId="2147483679"/>
          </pc:sldLayoutMkLst>
        </pc:sldLayoutChg>
        <pc:sldLayoutChg chg="add del mod replId">
          <pc:chgData name="FUNG King Shun" userId="S::kingsfung8-c@my.cityu.edu.hk::c1e97636-9c8a-4b44-99ad-5ec4b6275bfb" providerId="AD" clId="Web-{8DB85715-622C-916D-10E7-456655A39472}" dt="2022-11-16T01:53:31.797" v="26"/>
          <pc:sldLayoutMkLst>
            <pc:docMk/>
            <pc:sldMasterMk cId="1435249775" sldId="2147483672"/>
            <pc:sldLayoutMk cId="1498093209" sldId="2147483680"/>
          </pc:sldLayoutMkLst>
        </pc:sldLayoutChg>
        <pc:sldLayoutChg chg="add del mod replId">
          <pc:chgData name="FUNG King Shun" userId="S::kingsfung8-c@my.cityu.edu.hk::c1e97636-9c8a-4b44-99ad-5ec4b6275bfb" providerId="AD" clId="Web-{8DB85715-622C-916D-10E7-456655A39472}" dt="2022-11-16T01:53:31.797" v="26"/>
          <pc:sldLayoutMkLst>
            <pc:docMk/>
            <pc:sldMasterMk cId="1435249775" sldId="2147483672"/>
            <pc:sldLayoutMk cId="2213109197" sldId="2147483681"/>
          </pc:sldLayoutMkLst>
        </pc:sldLayoutChg>
        <pc:sldLayoutChg chg="add del mod replId">
          <pc:chgData name="FUNG King Shun" userId="S::kingsfung8-c@my.cityu.edu.hk::c1e97636-9c8a-4b44-99ad-5ec4b6275bfb" providerId="AD" clId="Web-{8DB85715-622C-916D-10E7-456655A39472}" dt="2022-11-16T01:53:31.797" v="26"/>
          <pc:sldLayoutMkLst>
            <pc:docMk/>
            <pc:sldMasterMk cId="1435249775" sldId="2147483672"/>
            <pc:sldLayoutMk cId="2112497220" sldId="2147483682"/>
          </pc:sldLayoutMkLst>
        </pc:sldLayoutChg>
        <pc:sldLayoutChg chg="add del mod replId">
          <pc:chgData name="FUNG King Shun" userId="S::kingsfung8-c@my.cityu.edu.hk::c1e97636-9c8a-4b44-99ad-5ec4b6275bfb" providerId="AD" clId="Web-{8DB85715-622C-916D-10E7-456655A39472}" dt="2022-11-16T01:53:31.797" v="26"/>
          <pc:sldLayoutMkLst>
            <pc:docMk/>
            <pc:sldMasterMk cId="1435249775" sldId="2147483672"/>
            <pc:sldLayoutMk cId="4250680980" sldId="2147483683"/>
          </pc:sldLayoutMkLst>
        </pc:sldLayoutChg>
      </pc:sldMasterChg>
      <pc:sldMasterChg chg="add del addSldLayout delSldLayout modSldLayout">
        <pc:chgData name="FUNG King Shun" userId="S::kingsfung8-c@my.cityu.edu.hk::c1e97636-9c8a-4b44-99ad-5ec4b6275bfb" providerId="AD" clId="Web-{8DB85715-622C-916D-10E7-456655A39472}" dt="2022-11-16T01:53:33.938" v="27"/>
        <pc:sldMasterMkLst>
          <pc:docMk/>
          <pc:sldMasterMk cId="3382922127" sldId="2147483684"/>
        </pc:sldMasterMkLst>
        <pc:sldLayoutChg chg="add del mod replId">
          <pc:chgData name="FUNG King Shun" userId="S::kingsfung8-c@my.cityu.edu.hk::c1e97636-9c8a-4b44-99ad-5ec4b6275bfb" providerId="AD" clId="Web-{8DB85715-622C-916D-10E7-456655A39472}" dt="2022-11-16T01:53:33.938" v="27"/>
          <pc:sldLayoutMkLst>
            <pc:docMk/>
            <pc:sldMasterMk cId="3382922127" sldId="2147483684"/>
            <pc:sldLayoutMk cId="1958958845" sldId="2147483685"/>
          </pc:sldLayoutMkLst>
        </pc:sldLayoutChg>
        <pc:sldLayoutChg chg="add del mod replId">
          <pc:chgData name="FUNG King Shun" userId="S::kingsfung8-c@my.cityu.edu.hk::c1e97636-9c8a-4b44-99ad-5ec4b6275bfb" providerId="AD" clId="Web-{8DB85715-622C-916D-10E7-456655A39472}" dt="2022-11-16T01:53:33.938" v="27"/>
          <pc:sldLayoutMkLst>
            <pc:docMk/>
            <pc:sldMasterMk cId="3382922127" sldId="2147483684"/>
            <pc:sldLayoutMk cId="2784165017" sldId="2147483686"/>
          </pc:sldLayoutMkLst>
        </pc:sldLayoutChg>
        <pc:sldLayoutChg chg="add del mod replId">
          <pc:chgData name="FUNG King Shun" userId="S::kingsfung8-c@my.cityu.edu.hk::c1e97636-9c8a-4b44-99ad-5ec4b6275bfb" providerId="AD" clId="Web-{8DB85715-622C-916D-10E7-456655A39472}" dt="2022-11-16T01:53:33.938" v="27"/>
          <pc:sldLayoutMkLst>
            <pc:docMk/>
            <pc:sldMasterMk cId="3382922127" sldId="2147483684"/>
            <pc:sldLayoutMk cId="3255780730" sldId="2147483687"/>
          </pc:sldLayoutMkLst>
        </pc:sldLayoutChg>
        <pc:sldLayoutChg chg="add del mod replId">
          <pc:chgData name="FUNG King Shun" userId="S::kingsfung8-c@my.cityu.edu.hk::c1e97636-9c8a-4b44-99ad-5ec4b6275bfb" providerId="AD" clId="Web-{8DB85715-622C-916D-10E7-456655A39472}" dt="2022-11-16T01:53:33.938" v="27"/>
          <pc:sldLayoutMkLst>
            <pc:docMk/>
            <pc:sldMasterMk cId="3382922127" sldId="2147483684"/>
            <pc:sldLayoutMk cId="492948295" sldId="2147483688"/>
          </pc:sldLayoutMkLst>
        </pc:sldLayoutChg>
        <pc:sldLayoutChg chg="add del mod replId">
          <pc:chgData name="FUNG King Shun" userId="S::kingsfung8-c@my.cityu.edu.hk::c1e97636-9c8a-4b44-99ad-5ec4b6275bfb" providerId="AD" clId="Web-{8DB85715-622C-916D-10E7-456655A39472}" dt="2022-11-16T01:53:33.938" v="27"/>
          <pc:sldLayoutMkLst>
            <pc:docMk/>
            <pc:sldMasterMk cId="3382922127" sldId="2147483684"/>
            <pc:sldLayoutMk cId="1439114588" sldId="2147483689"/>
          </pc:sldLayoutMkLst>
        </pc:sldLayoutChg>
        <pc:sldLayoutChg chg="add del mod replId">
          <pc:chgData name="FUNG King Shun" userId="S::kingsfung8-c@my.cityu.edu.hk::c1e97636-9c8a-4b44-99ad-5ec4b6275bfb" providerId="AD" clId="Web-{8DB85715-622C-916D-10E7-456655A39472}" dt="2022-11-16T01:53:33.938" v="27"/>
          <pc:sldLayoutMkLst>
            <pc:docMk/>
            <pc:sldMasterMk cId="3382922127" sldId="2147483684"/>
            <pc:sldLayoutMk cId="3085028456" sldId="2147483690"/>
          </pc:sldLayoutMkLst>
        </pc:sldLayoutChg>
        <pc:sldLayoutChg chg="add del mod replId">
          <pc:chgData name="FUNG King Shun" userId="S::kingsfung8-c@my.cityu.edu.hk::c1e97636-9c8a-4b44-99ad-5ec4b6275bfb" providerId="AD" clId="Web-{8DB85715-622C-916D-10E7-456655A39472}" dt="2022-11-16T01:53:33.938" v="27"/>
          <pc:sldLayoutMkLst>
            <pc:docMk/>
            <pc:sldMasterMk cId="3382922127" sldId="2147483684"/>
            <pc:sldLayoutMk cId="4112274618" sldId="2147483691"/>
          </pc:sldLayoutMkLst>
        </pc:sldLayoutChg>
        <pc:sldLayoutChg chg="add del mod replId">
          <pc:chgData name="FUNG King Shun" userId="S::kingsfung8-c@my.cityu.edu.hk::c1e97636-9c8a-4b44-99ad-5ec4b6275bfb" providerId="AD" clId="Web-{8DB85715-622C-916D-10E7-456655A39472}" dt="2022-11-16T01:53:33.938" v="27"/>
          <pc:sldLayoutMkLst>
            <pc:docMk/>
            <pc:sldMasterMk cId="3382922127" sldId="2147483684"/>
            <pc:sldLayoutMk cId="3951394988" sldId="2147483692"/>
          </pc:sldLayoutMkLst>
        </pc:sldLayoutChg>
        <pc:sldLayoutChg chg="add del mod replId">
          <pc:chgData name="FUNG King Shun" userId="S::kingsfung8-c@my.cityu.edu.hk::c1e97636-9c8a-4b44-99ad-5ec4b6275bfb" providerId="AD" clId="Web-{8DB85715-622C-916D-10E7-456655A39472}" dt="2022-11-16T01:53:33.938" v="27"/>
          <pc:sldLayoutMkLst>
            <pc:docMk/>
            <pc:sldMasterMk cId="3382922127" sldId="2147483684"/>
            <pc:sldLayoutMk cId="2683057299" sldId="2147483693"/>
          </pc:sldLayoutMkLst>
        </pc:sldLayoutChg>
        <pc:sldLayoutChg chg="add del mod replId">
          <pc:chgData name="FUNG King Shun" userId="S::kingsfung8-c@my.cityu.edu.hk::c1e97636-9c8a-4b44-99ad-5ec4b6275bfb" providerId="AD" clId="Web-{8DB85715-622C-916D-10E7-456655A39472}" dt="2022-11-16T01:53:33.938" v="27"/>
          <pc:sldLayoutMkLst>
            <pc:docMk/>
            <pc:sldMasterMk cId="3382922127" sldId="2147483684"/>
            <pc:sldLayoutMk cId="3826548671" sldId="2147483694"/>
          </pc:sldLayoutMkLst>
        </pc:sldLayoutChg>
        <pc:sldLayoutChg chg="add del mod replId">
          <pc:chgData name="FUNG King Shun" userId="S::kingsfung8-c@my.cityu.edu.hk::c1e97636-9c8a-4b44-99ad-5ec4b6275bfb" providerId="AD" clId="Web-{8DB85715-622C-916D-10E7-456655A39472}" dt="2022-11-16T01:53:33.938" v="27"/>
          <pc:sldLayoutMkLst>
            <pc:docMk/>
            <pc:sldMasterMk cId="3382922127" sldId="2147483684"/>
            <pc:sldLayoutMk cId="300869511" sldId="2147483695"/>
          </pc:sldLayoutMkLst>
        </pc:sldLayoutChg>
      </pc:sldMasterChg>
      <pc:sldMasterChg chg="add del addSldLayout delSldLayout modSldLayout">
        <pc:chgData name="FUNG King Shun" userId="S::kingsfung8-c@my.cityu.edu.hk::c1e97636-9c8a-4b44-99ad-5ec4b6275bfb" providerId="AD" clId="Web-{8DB85715-622C-916D-10E7-456655A39472}" dt="2022-11-16T01:53:37.985" v="28"/>
        <pc:sldMasterMkLst>
          <pc:docMk/>
          <pc:sldMasterMk cId="3458531533" sldId="2147483696"/>
        </pc:sldMasterMkLst>
        <pc:sldLayoutChg chg="add del mod replId">
          <pc:chgData name="FUNG King Shun" userId="S::kingsfung8-c@my.cityu.edu.hk::c1e97636-9c8a-4b44-99ad-5ec4b6275bfb" providerId="AD" clId="Web-{8DB85715-622C-916D-10E7-456655A39472}" dt="2022-11-16T01:53:37.985" v="28"/>
          <pc:sldLayoutMkLst>
            <pc:docMk/>
            <pc:sldMasterMk cId="3458531533" sldId="2147483696"/>
            <pc:sldLayoutMk cId="23166749" sldId="2147483697"/>
          </pc:sldLayoutMkLst>
        </pc:sldLayoutChg>
        <pc:sldLayoutChg chg="add del mod replId">
          <pc:chgData name="FUNG King Shun" userId="S::kingsfung8-c@my.cityu.edu.hk::c1e97636-9c8a-4b44-99ad-5ec4b6275bfb" providerId="AD" clId="Web-{8DB85715-622C-916D-10E7-456655A39472}" dt="2022-11-16T01:53:37.985" v="28"/>
          <pc:sldLayoutMkLst>
            <pc:docMk/>
            <pc:sldMasterMk cId="3458531533" sldId="2147483696"/>
            <pc:sldLayoutMk cId="3008519334" sldId="2147483698"/>
          </pc:sldLayoutMkLst>
        </pc:sldLayoutChg>
        <pc:sldLayoutChg chg="add del mod replId">
          <pc:chgData name="FUNG King Shun" userId="S::kingsfung8-c@my.cityu.edu.hk::c1e97636-9c8a-4b44-99ad-5ec4b6275bfb" providerId="AD" clId="Web-{8DB85715-622C-916D-10E7-456655A39472}" dt="2022-11-16T01:53:37.985" v="28"/>
          <pc:sldLayoutMkLst>
            <pc:docMk/>
            <pc:sldMasterMk cId="3458531533" sldId="2147483696"/>
            <pc:sldLayoutMk cId="1552063945" sldId="2147483699"/>
          </pc:sldLayoutMkLst>
        </pc:sldLayoutChg>
        <pc:sldLayoutChg chg="add del mod replId">
          <pc:chgData name="FUNG King Shun" userId="S::kingsfung8-c@my.cityu.edu.hk::c1e97636-9c8a-4b44-99ad-5ec4b6275bfb" providerId="AD" clId="Web-{8DB85715-622C-916D-10E7-456655A39472}" dt="2022-11-16T01:53:37.985" v="28"/>
          <pc:sldLayoutMkLst>
            <pc:docMk/>
            <pc:sldMasterMk cId="3458531533" sldId="2147483696"/>
            <pc:sldLayoutMk cId="3923158583" sldId="2147483700"/>
          </pc:sldLayoutMkLst>
        </pc:sldLayoutChg>
        <pc:sldLayoutChg chg="add del mod replId">
          <pc:chgData name="FUNG King Shun" userId="S::kingsfung8-c@my.cityu.edu.hk::c1e97636-9c8a-4b44-99ad-5ec4b6275bfb" providerId="AD" clId="Web-{8DB85715-622C-916D-10E7-456655A39472}" dt="2022-11-16T01:53:37.985" v="28"/>
          <pc:sldLayoutMkLst>
            <pc:docMk/>
            <pc:sldMasterMk cId="3458531533" sldId="2147483696"/>
            <pc:sldLayoutMk cId="982460017" sldId="2147483701"/>
          </pc:sldLayoutMkLst>
        </pc:sldLayoutChg>
        <pc:sldLayoutChg chg="add del mod replId">
          <pc:chgData name="FUNG King Shun" userId="S::kingsfung8-c@my.cityu.edu.hk::c1e97636-9c8a-4b44-99ad-5ec4b6275bfb" providerId="AD" clId="Web-{8DB85715-622C-916D-10E7-456655A39472}" dt="2022-11-16T01:53:37.985" v="28"/>
          <pc:sldLayoutMkLst>
            <pc:docMk/>
            <pc:sldMasterMk cId="3458531533" sldId="2147483696"/>
            <pc:sldLayoutMk cId="3054227122" sldId="2147483702"/>
          </pc:sldLayoutMkLst>
        </pc:sldLayoutChg>
        <pc:sldLayoutChg chg="add del mod replId">
          <pc:chgData name="FUNG King Shun" userId="S::kingsfung8-c@my.cityu.edu.hk::c1e97636-9c8a-4b44-99ad-5ec4b6275bfb" providerId="AD" clId="Web-{8DB85715-622C-916D-10E7-456655A39472}" dt="2022-11-16T01:53:37.985" v="28"/>
          <pc:sldLayoutMkLst>
            <pc:docMk/>
            <pc:sldMasterMk cId="3458531533" sldId="2147483696"/>
            <pc:sldLayoutMk cId="1919614812" sldId="2147483703"/>
          </pc:sldLayoutMkLst>
        </pc:sldLayoutChg>
        <pc:sldLayoutChg chg="add del mod replId">
          <pc:chgData name="FUNG King Shun" userId="S::kingsfung8-c@my.cityu.edu.hk::c1e97636-9c8a-4b44-99ad-5ec4b6275bfb" providerId="AD" clId="Web-{8DB85715-622C-916D-10E7-456655A39472}" dt="2022-11-16T01:53:37.985" v="28"/>
          <pc:sldLayoutMkLst>
            <pc:docMk/>
            <pc:sldMasterMk cId="3458531533" sldId="2147483696"/>
            <pc:sldLayoutMk cId="2462650995" sldId="2147483704"/>
          </pc:sldLayoutMkLst>
        </pc:sldLayoutChg>
        <pc:sldLayoutChg chg="add del mod replId">
          <pc:chgData name="FUNG King Shun" userId="S::kingsfung8-c@my.cityu.edu.hk::c1e97636-9c8a-4b44-99ad-5ec4b6275bfb" providerId="AD" clId="Web-{8DB85715-622C-916D-10E7-456655A39472}" dt="2022-11-16T01:53:37.985" v="28"/>
          <pc:sldLayoutMkLst>
            <pc:docMk/>
            <pc:sldMasterMk cId="3458531533" sldId="2147483696"/>
            <pc:sldLayoutMk cId="3426526256" sldId="2147483705"/>
          </pc:sldLayoutMkLst>
        </pc:sldLayoutChg>
        <pc:sldLayoutChg chg="add del mod replId">
          <pc:chgData name="FUNG King Shun" userId="S::kingsfung8-c@my.cityu.edu.hk::c1e97636-9c8a-4b44-99ad-5ec4b6275bfb" providerId="AD" clId="Web-{8DB85715-622C-916D-10E7-456655A39472}" dt="2022-11-16T01:53:37.985" v="28"/>
          <pc:sldLayoutMkLst>
            <pc:docMk/>
            <pc:sldMasterMk cId="3458531533" sldId="2147483696"/>
            <pc:sldLayoutMk cId="1333293688" sldId="2147483706"/>
          </pc:sldLayoutMkLst>
        </pc:sldLayoutChg>
        <pc:sldLayoutChg chg="add del mod replId">
          <pc:chgData name="FUNG King Shun" userId="S::kingsfung8-c@my.cityu.edu.hk::c1e97636-9c8a-4b44-99ad-5ec4b6275bfb" providerId="AD" clId="Web-{8DB85715-622C-916D-10E7-456655A39472}" dt="2022-11-16T01:53:37.985" v="28"/>
          <pc:sldLayoutMkLst>
            <pc:docMk/>
            <pc:sldMasterMk cId="3458531533" sldId="2147483696"/>
            <pc:sldLayoutMk cId="455666192" sldId="2147483707"/>
          </pc:sldLayoutMkLst>
        </pc:sldLayoutChg>
        <pc:sldLayoutChg chg="add del mod replId">
          <pc:chgData name="FUNG King Shun" userId="S::kingsfung8-c@my.cityu.edu.hk::c1e97636-9c8a-4b44-99ad-5ec4b6275bfb" providerId="AD" clId="Web-{8DB85715-622C-916D-10E7-456655A39472}" dt="2022-11-16T01:53:37.985" v="28"/>
          <pc:sldLayoutMkLst>
            <pc:docMk/>
            <pc:sldMasterMk cId="3458531533" sldId="2147483696"/>
            <pc:sldLayoutMk cId="405990037" sldId="2147483708"/>
          </pc:sldLayoutMkLst>
        </pc:sldLayoutChg>
        <pc:sldLayoutChg chg="add del mod replId">
          <pc:chgData name="FUNG King Shun" userId="S::kingsfung8-c@my.cityu.edu.hk::c1e97636-9c8a-4b44-99ad-5ec4b6275bfb" providerId="AD" clId="Web-{8DB85715-622C-916D-10E7-456655A39472}" dt="2022-11-16T01:53:37.985" v="28"/>
          <pc:sldLayoutMkLst>
            <pc:docMk/>
            <pc:sldMasterMk cId="3458531533" sldId="2147483696"/>
            <pc:sldLayoutMk cId="1681635743" sldId="2147483709"/>
          </pc:sldLayoutMkLst>
        </pc:sldLayoutChg>
        <pc:sldLayoutChg chg="add del mod replId">
          <pc:chgData name="FUNG King Shun" userId="S::kingsfung8-c@my.cityu.edu.hk::c1e97636-9c8a-4b44-99ad-5ec4b6275bfb" providerId="AD" clId="Web-{8DB85715-622C-916D-10E7-456655A39472}" dt="2022-11-16T01:53:37.985" v="28"/>
          <pc:sldLayoutMkLst>
            <pc:docMk/>
            <pc:sldMasterMk cId="3458531533" sldId="2147483696"/>
            <pc:sldLayoutMk cId="3359689715" sldId="2147483710"/>
          </pc:sldLayoutMkLst>
        </pc:sldLayoutChg>
        <pc:sldLayoutChg chg="add del mod replId">
          <pc:chgData name="FUNG King Shun" userId="S::kingsfung8-c@my.cityu.edu.hk::c1e97636-9c8a-4b44-99ad-5ec4b6275bfb" providerId="AD" clId="Web-{8DB85715-622C-916D-10E7-456655A39472}" dt="2022-11-16T01:53:37.985" v="28"/>
          <pc:sldLayoutMkLst>
            <pc:docMk/>
            <pc:sldMasterMk cId="3458531533" sldId="2147483696"/>
            <pc:sldLayoutMk cId="1671447205" sldId="2147483711"/>
          </pc:sldLayoutMkLst>
        </pc:sldLayoutChg>
        <pc:sldLayoutChg chg="add del mod replId">
          <pc:chgData name="FUNG King Shun" userId="S::kingsfung8-c@my.cityu.edu.hk::c1e97636-9c8a-4b44-99ad-5ec4b6275bfb" providerId="AD" clId="Web-{8DB85715-622C-916D-10E7-456655A39472}" dt="2022-11-16T01:53:37.985" v="28"/>
          <pc:sldLayoutMkLst>
            <pc:docMk/>
            <pc:sldMasterMk cId="3458531533" sldId="2147483696"/>
            <pc:sldLayoutMk cId="3591580072" sldId="2147483712"/>
          </pc:sldLayoutMkLst>
        </pc:sldLayoutChg>
        <pc:sldLayoutChg chg="add del mod replId">
          <pc:chgData name="FUNG King Shun" userId="S::kingsfung8-c@my.cityu.edu.hk::c1e97636-9c8a-4b44-99ad-5ec4b6275bfb" providerId="AD" clId="Web-{8DB85715-622C-916D-10E7-456655A39472}" dt="2022-11-16T01:53:37.985" v="28"/>
          <pc:sldLayoutMkLst>
            <pc:docMk/>
            <pc:sldMasterMk cId="3458531533" sldId="2147483696"/>
            <pc:sldLayoutMk cId="3071028589" sldId="2147483713"/>
          </pc:sldLayoutMkLst>
        </pc:sldLayoutChg>
      </pc:sldMasterChg>
      <pc:sldMasterChg chg="add del addSldLayout delSldLayout modSldLayout">
        <pc:chgData name="FUNG King Shun" userId="S::kingsfung8-c@my.cityu.edu.hk::c1e97636-9c8a-4b44-99ad-5ec4b6275bfb" providerId="AD" clId="Web-{8DB85715-622C-916D-10E7-456655A39472}" dt="2022-11-16T01:53:49.251" v="29"/>
        <pc:sldMasterMkLst>
          <pc:docMk/>
          <pc:sldMasterMk cId="4088208223" sldId="2147483714"/>
        </pc:sldMasterMkLst>
        <pc:sldLayoutChg chg="add del mod replId">
          <pc:chgData name="FUNG King Shun" userId="S::kingsfung8-c@my.cityu.edu.hk::c1e97636-9c8a-4b44-99ad-5ec4b6275bfb" providerId="AD" clId="Web-{8DB85715-622C-916D-10E7-456655A39472}" dt="2022-11-16T01:53:49.251" v="29"/>
          <pc:sldLayoutMkLst>
            <pc:docMk/>
            <pc:sldMasterMk cId="4088208223" sldId="2147483714"/>
            <pc:sldLayoutMk cId="1934242333" sldId="2147483715"/>
          </pc:sldLayoutMkLst>
        </pc:sldLayoutChg>
        <pc:sldLayoutChg chg="add del mod replId">
          <pc:chgData name="FUNG King Shun" userId="S::kingsfung8-c@my.cityu.edu.hk::c1e97636-9c8a-4b44-99ad-5ec4b6275bfb" providerId="AD" clId="Web-{8DB85715-622C-916D-10E7-456655A39472}" dt="2022-11-16T01:53:49.251" v="29"/>
          <pc:sldLayoutMkLst>
            <pc:docMk/>
            <pc:sldMasterMk cId="4088208223" sldId="2147483714"/>
            <pc:sldLayoutMk cId="1085800847" sldId="2147483716"/>
          </pc:sldLayoutMkLst>
        </pc:sldLayoutChg>
        <pc:sldLayoutChg chg="add del mod replId">
          <pc:chgData name="FUNG King Shun" userId="S::kingsfung8-c@my.cityu.edu.hk::c1e97636-9c8a-4b44-99ad-5ec4b6275bfb" providerId="AD" clId="Web-{8DB85715-622C-916D-10E7-456655A39472}" dt="2022-11-16T01:53:49.251" v="29"/>
          <pc:sldLayoutMkLst>
            <pc:docMk/>
            <pc:sldMasterMk cId="4088208223" sldId="2147483714"/>
            <pc:sldLayoutMk cId="3568331766" sldId="2147483717"/>
          </pc:sldLayoutMkLst>
        </pc:sldLayoutChg>
        <pc:sldLayoutChg chg="add del mod replId">
          <pc:chgData name="FUNG King Shun" userId="S::kingsfung8-c@my.cityu.edu.hk::c1e97636-9c8a-4b44-99ad-5ec4b6275bfb" providerId="AD" clId="Web-{8DB85715-622C-916D-10E7-456655A39472}" dt="2022-11-16T01:53:49.251" v="29"/>
          <pc:sldLayoutMkLst>
            <pc:docMk/>
            <pc:sldMasterMk cId="4088208223" sldId="2147483714"/>
            <pc:sldLayoutMk cId="2358492365" sldId="2147483718"/>
          </pc:sldLayoutMkLst>
        </pc:sldLayoutChg>
        <pc:sldLayoutChg chg="add del mod replId">
          <pc:chgData name="FUNG King Shun" userId="S::kingsfung8-c@my.cityu.edu.hk::c1e97636-9c8a-4b44-99ad-5ec4b6275bfb" providerId="AD" clId="Web-{8DB85715-622C-916D-10E7-456655A39472}" dt="2022-11-16T01:53:49.251" v="29"/>
          <pc:sldLayoutMkLst>
            <pc:docMk/>
            <pc:sldMasterMk cId="4088208223" sldId="2147483714"/>
            <pc:sldLayoutMk cId="2599447972" sldId="2147483719"/>
          </pc:sldLayoutMkLst>
        </pc:sldLayoutChg>
        <pc:sldLayoutChg chg="add del mod replId">
          <pc:chgData name="FUNG King Shun" userId="S::kingsfung8-c@my.cityu.edu.hk::c1e97636-9c8a-4b44-99ad-5ec4b6275bfb" providerId="AD" clId="Web-{8DB85715-622C-916D-10E7-456655A39472}" dt="2022-11-16T01:53:49.251" v="29"/>
          <pc:sldLayoutMkLst>
            <pc:docMk/>
            <pc:sldMasterMk cId="4088208223" sldId="2147483714"/>
            <pc:sldLayoutMk cId="110527199" sldId="2147483720"/>
          </pc:sldLayoutMkLst>
        </pc:sldLayoutChg>
        <pc:sldLayoutChg chg="add del mod replId">
          <pc:chgData name="FUNG King Shun" userId="S::kingsfung8-c@my.cityu.edu.hk::c1e97636-9c8a-4b44-99ad-5ec4b6275bfb" providerId="AD" clId="Web-{8DB85715-622C-916D-10E7-456655A39472}" dt="2022-11-16T01:53:49.251" v="29"/>
          <pc:sldLayoutMkLst>
            <pc:docMk/>
            <pc:sldMasterMk cId="4088208223" sldId="2147483714"/>
            <pc:sldLayoutMk cId="2424825489" sldId="2147483721"/>
          </pc:sldLayoutMkLst>
        </pc:sldLayoutChg>
        <pc:sldLayoutChg chg="add del mod replId">
          <pc:chgData name="FUNG King Shun" userId="S::kingsfung8-c@my.cityu.edu.hk::c1e97636-9c8a-4b44-99ad-5ec4b6275bfb" providerId="AD" clId="Web-{8DB85715-622C-916D-10E7-456655A39472}" dt="2022-11-16T01:53:49.251" v="29"/>
          <pc:sldLayoutMkLst>
            <pc:docMk/>
            <pc:sldMasterMk cId="4088208223" sldId="2147483714"/>
            <pc:sldLayoutMk cId="2699020078" sldId="2147483722"/>
          </pc:sldLayoutMkLst>
        </pc:sldLayoutChg>
        <pc:sldLayoutChg chg="add del mod replId">
          <pc:chgData name="FUNG King Shun" userId="S::kingsfung8-c@my.cityu.edu.hk::c1e97636-9c8a-4b44-99ad-5ec4b6275bfb" providerId="AD" clId="Web-{8DB85715-622C-916D-10E7-456655A39472}" dt="2022-11-16T01:53:49.251" v="29"/>
          <pc:sldLayoutMkLst>
            <pc:docMk/>
            <pc:sldMasterMk cId="4088208223" sldId="2147483714"/>
            <pc:sldLayoutMk cId="2294241950" sldId="2147483723"/>
          </pc:sldLayoutMkLst>
        </pc:sldLayoutChg>
        <pc:sldLayoutChg chg="add del mod replId">
          <pc:chgData name="FUNG King Shun" userId="S::kingsfung8-c@my.cityu.edu.hk::c1e97636-9c8a-4b44-99ad-5ec4b6275bfb" providerId="AD" clId="Web-{8DB85715-622C-916D-10E7-456655A39472}" dt="2022-11-16T01:53:49.251" v="29"/>
          <pc:sldLayoutMkLst>
            <pc:docMk/>
            <pc:sldMasterMk cId="4088208223" sldId="2147483714"/>
            <pc:sldLayoutMk cId="1638401389" sldId="2147483724"/>
          </pc:sldLayoutMkLst>
        </pc:sldLayoutChg>
        <pc:sldLayoutChg chg="add del mod replId">
          <pc:chgData name="FUNG King Shun" userId="S::kingsfung8-c@my.cityu.edu.hk::c1e97636-9c8a-4b44-99ad-5ec4b6275bfb" providerId="AD" clId="Web-{8DB85715-622C-916D-10E7-456655A39472}" dt="2022-11-16T01:53:49.251" v="29"/>
          <pc:sldLayoutMkLst>
            <pc:docMk/>
            <pc:sldMasterMk cId="4088208223" sldId="2147483714"/>
            <pc:sldLayoutMk cId="3023415671" sldId="2147483725"/>
          </pc:sldLayoutMkLst>
        </pc:sldLayoutChg>
        <pc:sldLayoutChg chg="add del mod replId">
          <pc:chgData name="FUNG King Shun" userId="S::kingsfung8-c@my.cityu.edu.hk::c1e97636-9c8a-4b44-99ad-5ec4b6275bfb" providerId="AD" clId="Web-{8DB85715-622C-916D-10E7-456655A39472}" dt="2022-11-16T01:53:49.251" v="29"/>
          <pc:sldLayoutMkLst>
            <pc:docMk/>
            <pc:sldMasterMk cId="4088208223" sldId="2147483714"/>
            <pc:sldLayoutMk cId="317539061" sldId="2147483726"/>
          </pc:sldLayoutMkLst>
        </pc:sldLayoutChg>
        <pc:sldLayoutChg chg="add del mod replId">
          <pc:chgData name="FUNG King Shun" userId="S::kingsfung8-c@my.cityu.edu.hk::c1e97636-9c8a-4b44-99ad-5ec4b6275bfb" providerId="AD" clId="Web-{8DB85715-622C-916D-10E7-456655A39472}" dt="2022-11-16T01:53:49.251" v="29"/>
          <pc:sldLayoutMkLst>
            <pc:docMk/>
            <pc:sldMasterMk cId="4088208223" sldId="2147483714"/>
            <pc:sldLayoutMk cId="424465325" sldId="2147483727"/>
          </pc:sldLayoutMkLst>
        </pc:sldLayoutChg>
        <pc:sldLayoutChg chg="add del mod replId">
          <pc:chgData name="FUNG King Shun" userId="S::kingsfung8-c@my.cityu.edu.hk::c1e97636-9c8a-4b44-99ad-5ec4b6275bfb" providerId="AD" clId="Web-{8DB85715-622C-916D-10E7-456655A39472}" dt="2022-11-16T01:53:49.251" v="29"/>
          <pc:sldLayoutMkLst>
            <pc:docMk/>
            <pc:sldMasterMk cId="4088208223" sldId="2147483714"/>
            <pc:sldLayoutMk cId="2962830963" sldId="2147483728"/>
          </pc:sldLayoutMkLst>
        </pc:sldLayoutChg>
        <pc:sldLayoutChg chg="add del mod replId">
          <pc:chgData name="FUNG King Shun" userId="S::kingsfung8-c@my.cityu.edu.hk::c1e97636-9c8a-4b44-99ad-5ec4b6275bfb" providerId="AD" clId="Web-{8DB85715-622C-916D-10E7-456655A39472}" dt="2022-11-16T01:53:49.251" v="29"/>
          <pc:sldLayoutMkLst>
            <pc:docMk/>
            <pc:sldMasterMk cId="4088208223" sldId="2147483714"/>
            <pc:sldLayoutMk cId="734071724" sldId="2147483729"/>
          </pc:sldLayoutMkLst>
        </pc:sldLayoutChg>
        <pc:sldLayoutChg chg="add del mod replId">
          <pc:chgData name="FUNG King Shun" userId="S::kingsfung8-c@my.cityu.edu.hk::c1e97636-9c8a-4b44-99ad-5ec4b6275bfb" providerId="AD" clId="Web-{8DB85715-622C-916D-10E7-456655A39472}" dt="2022-11-16T01:53:49.251" v="29"/>
          <pc:sldLayoutMkLst>
            <pc:docMk/>
            <pc:sldMasterMk cId="4088208223" sldId="2147483714"/>
            <pc:sldLayoutMk cId="2289198556" sldId="2147483730"/>
          </pc:sldLayoutMkLst>
        </pc:sldLayoutChg>
        <pc:sldLayoutChg chg="add del mod replId">
          <pc:chgData name="FUNG King Shun" userId="S::kingsfung8-c@my.cityu.edu.hk::c1e97636-9c8a-4b44-99ad-5ec4b6275bfb" providerId="AD" clId="Web-{8DB85715-622C-916D-10E7-456655A39472}" dt="2022-11-16T01:53:49.251" v="29"/>
          <pc:sldLayoutMkLst>
            <pc:docMk/>
            <pc:sldMasterMk cId="4088208223" sldId="2147483714"/>
            <pc:sldLayoutMk cId="638824623" sldId="2147483731"/>
          </pc:sldLayoutMkLst>
        </pc:sldLayoutChg>
      </pc:sldMasterChg>
      <pc:sldMasterChg chg="add addSldLayout modSldLayout">
        <pc:chgData name="FUNG King Shun" userId="S::kingsfung8-c@my.cityu.edu.hk::c1e97636-9c8a-4b44-99ad-5ec4b6275bfb" providerId="AD" clId="Web-{8DB85715-622C-916D-10E7-456655A39472}" dt="2022-11-16T01:53:49.251" v="29"/>
        <pc:sldMasterMkLst>
          <pc:docMk/>
          <pc:sldMasterMk cId="1818330079" sldId="2147483732"/>
        </pc:sldMasterMkLst>
        <pc:sldLayoutChg chg="add mod replId">
          <pc:chgData name="FUNG King Shun" userId="S::kingsfung8-c@my.cityu.edu.hk::c1e97636-9c8a-4b44-99ad-5ec4b6275bfb" providerId="AD" clId="Web-{8DB85715-622C-916D-10E7-456655A39472}" dt="2022-11-16T01:53:49.251" v="29"/>
          <pc:sldLayoutMkLst>
            <pc:docMk/>
            <pc:sldMasterMk cId="1818330079" sldId="2147483732"/>
            <pc:sldLayoutMk cId="4096066866" sldId="2147483733"/>
          </pc:sldLayoutMkLst>
        </pc:sldLayoutChg>
        <pc:sldLayoutChg chg="add mod replId">
          <pc:chgData name="FUNG King Shun" userId="S::kingsfung8-c@my.cityu.edu.hk::c1e97636-9c8a-4b44-99ad-5ec4b6275bfb" providerId="AD" clId="Web-{8DB85715-622C-916D-10E7-456655A39472}" dt="2022-11-16T01:53:49.251" v="29"/>
          <pc:sldLayoutMkLst>
            <pc:docMk/>
            <pc:sldMasterMk cId="1818330079" sldId="2147483732"/>
            <pc:sldLayoutMk cId="4210127495" sldId="2147483734"/>
          </pc:sldLayoutMkLst>
        </pc:sldLayoutChg>
        <pc:sldLayoutChg chg="add mod replId">
          <pc:chgData name="FUNG King Shun" userId="S::kingsfung8-c@my.cityu.edu.hk::c1e97636-9c8a-4b44-99ad-5ec4b6275bfb" providerId="AD" clId="Web-{8DB85715-622C-916D-10E7-456655A39472}" dt="2022-11-16T01:53:49.251" v="29"/>
          <pc:sldLayoutMkLst>
            <pc:docMk/>
            <pc:sldMasterMk cId="1818330079" sldId="2147483732"/>
            <pc:sldLayoutMk cId="4207929282" sldId="2147483735"/>
          </pc:sldLayoutMkLst>
        </pc:sldLayoutChg>
        <pc:sldLayoutChg chg="add mod replId">
          <pc:chgData name="FUNG King Shun" userId="S::kingsfung8-c@my.cityu.edu.hk::c1e97636-9c8a-4b44-99ad-5ec4b6275bfb" providerId="AD" clId="Web-{8DB85715-622C-916D-10E7-456655A39472}" dt="2022-11-16T01:53:49.251" v="29"/>
          <pc:sldLayoutMkLst>
            <pc:docMk/>
            <pc:sldMasterMk cId="1818330079" sldId="2147483732"/>
            <pc:sldLayoutMk cId="3820417652" sldId="2147483736"/>
          </pc:sldLayoutMkLst>
        </pc:sldLayoutChg>
        <pc:sldLayoutChg chg="add mod replId">
          <pc:chgData name="FUNG King Shun" userId="S::kingsfung8-c@my.cityu.edu.hk::c1e97636-9c8a-4b44-99ad-5ec4b6275bfb" providerId="AD" clId="Web-{8DB85715-622C-916D-10E7-456655A39472}" dt="2022-11-16T01:53:49.251" v="29"/>
          <pc:sldLayoutMkLst>
            <pc:docMk/>
            <pc:sldMasterMk cId="1818330079" sldId="2147483732"/>
            <pc:sldLayoutMk cId="532444669" sldId="2147483737"/>
          </pc:sldLayoutMkLst>
        </pc:sldLayoutChg>
        <pc:sldLayoutChg chg="add mod replId">
          <pc:chgData name="FUNG King Shun" userId="S::kingsfung8-c@my.cityu.edu.hk::c1e97636-9c8a-4b44-99ad-5ec4b6275bfb" providerId="AD" clId="Web-{8DB85715-622C-916D-10E7-456655A39472}" dt="2022-11-16T01:53:49.251" v="29"/>
          <pc:sldLayoutMkLst>
            <pc:docMk/>
            <pc:sldMasterMk cId="1818330079" sldId="2147483732"/>
            <pc:sldLayoutMk cId="2235068980" sldId="2147483738"/>
          </pc:sldLayoutMkLst>
        </pc:sldLayoutChg>
        <pc:sldLayoutChg chg="add mod replId">
          <pc:chgData name="FUNG King Shun" userId="S::kingsfung8-c@my.cityu.edu.hk::c1e97636-9c8a-4b44-99ad-5ec4b6275bfb" providerId="AD" clId="Web-{8DB85715-622C-916D-10E7-456655A39472}" dt="2022-11-16T01:53:49.251" v="29"/>
          <pc:sldLayoutMkLst>
            <pc:docMk/>
            <pc:sldMasterMk cId="1818330079" sldId="2147483732"/>
            <pc:sldLayoutMk cId="2647648150" sldId="2147483739"/>
          </pc:sldLayoutMkLst>
        </pc:sldLayoutChg>
        <pc:sldLayoutChg chg="add mod replId">
          <pc:chgData name="FUNG King Shun" userId="S::kingsfung8-c@my.cityu.edu.hk::c1e97636-9c8a-4b44-99ad-5ec4b6275bfb" providerId="AD" clId="Web-{8DB85715-622C-916D-10E7-456655A39472}" dt="2022-11-16T01:53:49.251" v="29"/>
          <pc:sldLayoutMkLst>
            <pc:docMk/>
            <pc:sldMasterMk cId="1818330079" sldId="2147483732"/>
            <pc:sldLayoutMk cId="633928121" sldId="2147483740"/>
          </pc:sldLayoutMkLst>
        </pc:sldLayoutChg>
        <pc:sldLayoutChg chg="add mod replId">
          <pc:chgData name="FUNG King Shun" userId="S::kingsfung8-c@my.cityu.edu.hk::c1e97636-9c8a-4b44-99ad-5ec4b6275bfb" providerId="AD" clId="Web-{8DB85715-622C-916D-10E7-456655A39472}" dt="2022-11-16T01:53:49.251" v="29"/>
          <pc:sldLayoutMkLst>
            <pc:docMk/>
            <pc:sldMasterMk cId="1818330079" sldId="2147483732"/>
            <pc:sldLayoutMk cId="2237562163" sldId="2147483741"/>
          </pc:sldLayoutMkLst>
        </pc:sldLayoutChg>
        <pc:sldLayoutChg chg="add mod replId">
          <pc:chgData name="FUNG King Shun" userId="S::kingsfung8-c@my.cityu.edu.hk::c1e97636-9c8a-4b44-99ad-5ec4b6275bfb" providerId="AD" clId="Web-{8DB85715-622C-916D-10E7-456655A39472}" dt="2022-11-16T01:53:49.251" v="29"/>
          <pc:sldLayoutMkLst>
            <pc:docMk/>
            <pc:sldMasterMk cId="1818330079" sldId="2147483732"/>
            <pc:sldLayoutMk cId="3381054804" sldId="2147483742"/>
          </pc:sldLayoutMkLst>
        </pc:sldLayoutChg>
        <pc:sldLayoutChg chg="add mod replId">
          <pc:chgData name="FUNG King Shun" userId="S::kingsfung8-c@my.cityu.edu.hk::c1e97636-9c8a-4b44-99ad-5ec4b6275bfb" providerId="AD" clId="Web-{8DB85715-622C-916D-10E7-456655A39472}" dt="2022-11-16T01:53:49.251" v="29"/>
          <pc:sldLayoutMkLst>
            <pc:docMk/>
            <pc:sldMasterMk cId="1818330079" sldId="2147483732"/>
            <pc:sldLayoutMk cId="1339025202" sldId="2147483743"/>
          </pc:sldLayoutMkLst>
        </pc:sldLayoutChg>
        <pc:sldLayoutChg chg="add mod replId">
          <pc:chgData name="FUNG King Shun" userId="S::kingsfung8-c@my.cityu.edu.hk::c1e97636-9c8a-4b44-99ad-5ec4b6275bfb" providerId="AD" clId="Web-{8DB85715-622C-916D-10E7-456655A39472}" dt="2022-11-16T01:53:49.251" v="29"/>
          <pc:sldLayoutMkLst>
            <pc:docMk/>
            <pc:sldMasterMk cId="1818330079" sldId="2147483732"/>
            <pc:sldLayoutMk cId="2520546632" sldId="2147483744"/>
          </pc:sldLayoutMkLst>
        </pc:sldLayoutChg>
        <pc:sldLayoutChg chg="add mod replId">
          <pc:chgData name="FUNG King Shun" userId="S::kingsfung8-c@my.cityu.edu.hk::c1e97636-9c8a-4b44-99ad-5ec4b6275bfb" providerId="AD" clId="Web-{8DB85715-622C-916D-10E7-456655A39472}" dt="2022-11-16T01:53:49.251" v="29"/>
          <pc:sldLayoutMkLst>
            <pc:docMk/>
            <pc:sldMasterMk cId="1818330079" sldId="2147483732"/>
            <pc:sldLayoutMk cId="1147816075" sldId="2147483745"/>
          </pc:sldLayoutMkLst>
        </pc:sldLayoutChg>
        <pc:sldLayoutChg chg="add mod replId">
          <pc:chgData name="FUNG King Shun" userId="S::kingsfung8-c@my.cityu.edu.hk::c1e97636-9c8a-4b44-99ad-5ec4b6275bfb" providerId="AD" clId="Web-{8DB85715-622C-916D-10E7-456655A39472}" dt="2022-11-16T01:53:49.251" v="29"/>
          <pc:sldLayoutMkLst>
            <pc:docMk/>
            <pc:sldMasterMk cId="1818330079" sldId="2147483732"/>
            <pc:sldLayoutMk cId="1365678050" sldId="2147483746"/>
          </pc:sldLayoutMkLst>
        </pc:sldLayoutChg>
        <pc:sldLayoutChg chg="add mod replId">
          <pc:chgData name="FUNG King Shun" userId="S::kingsfung8-c@my.cityu.edu.hk::c1e97636-9c8a-4b44-99ad-5ec4b6275bfb" providerId="AD" clId="Web-{8DB85715-622C-916D-10E7-456655A39472}" dt="2022-11-16T01:53:49.251" v="29"/>
          <pc:sldLayoutMkLst>
            <pc:docMk/>
            <pc:sldMasterMk cId="1818330079" sldId="2147483732"/>
            <pc:sldLayoutMk cId="3630974129" sldId="2147483747"/>
          </pc:sldLayoutMkLst>
        </pc:sldLayoutChg>
        <pc:sldLayoutChg chg="add mod replId">
          <pc:chgData name="FUNG King Shun" userId="S::kingsfung8-c@my.cityu.edu.hk::c1e97636-9c8a-4b44-99ad-5ec4b6275bfb" providerId="AD" clId="Web-{8DB85715-622C-916D-10E7-456655A39472}" dt="2022-11-16T01:53:49.251" v="29"/>
          <pc:sldLayoutMkLst>
            <pc:docMk/>
            <pc:sldMasterMk cId="1818330079" sldId="2147483732"/>
            <pc:sldLayoutMk cId="2954131052" sldId="2147483748"/>
          </pc:sldLayoutMkLst>
        </pc:sldLayoutChg>
        <pc:sldLayoutChg chg="add mod replId">
          <pc:chgData name="FUNG King Shun" userId="S::kingsfung8-c@my.cityu.edu.hk::c1e97636-9c8a-4b44-99ad-5ec4b6275bfb" providerId="AD" clId="Web-{8DB85715-622C-916D-10E7-456655A39472}" dt="2022-11-16T01:53:49.251" v="29"/>
          <pc:sldLayoutMkLst>
            <pc:docMk/>
            <pc:sldMasterMk cId="1818330079" sldId="2147483732"/>
            <pc:sldLayoutMk cId="2707084799" sldId="2147483749"/>
          </pc:sldLayoutMkLst>
        </pc:sldLayoutChg>
      </pc:sldMasterChg>
    </pc:docChg>
  </pc:docChgLst>
  <pc:docChgLst>
    <pc:chgData name="FUNG King Shun" userId="c1e97636-9c8a-4b44-99ad-5ec4b6275bfb" providerId="ADAL" clId="{60716782-9C51-452A-81AB-1B34E996AA17}"/>
    <pc:docChg chg="undo custSel modSld">
      <pc:chgData name="FUNG King Shun" userId="c1e97636-9c8a-4b44-99ad-5ec4b6275bfb" providerId="ADAL" clId="{60716782-9C51-452A-81AB-1B34E996AA17}" dt="2022-11-24T18:13:18.976" v="98"/>
      <pc:docMkLst>
        <pc:docMk/>
      </pc:docMkLst>
      <pc:sldChg chg="addSp delSp modSp mod">
        <pc:chgData name="FUNG King Shun" userId="c1e97636-9c8a-4b44-99ad-5ec4b6275bfb" providerId="ADAL" clId="{60716782-9C51-452A-81AB-1B34E996AA17}" dt="2022-11-24T15:30:30.593" v="91" actId="26606"/>
        <pc:sldMkLst>
          <pc:docMk/>
          <pc:sldMk cId="109857222" sldId="256"/>
        </pc:sldMkLst>
        <pc:spChg chg="mod">
          <ac:chgData name="FUNG King Shun" userId="c1e97636-9c8a-4b44-99ad-5ec4b6275bfb" providerId="ADAL" clId="{60716782-9C51-452A-81AB-1B34E996AA17}" dt="2022-11-24T15:30:30.575" v="90" actId="2660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FUNG King Shun" userId="c1e97636-9c8a-4b44-99ad-5ec4b6275bfb" providerId="ADAL" clId="{60716782-9C51-452A-81AB-1B34E996AA17}" dt="2022-11-24T15:30:30.575" v="90" actId="26606"/>
          <ac:spMkLst>
            <pc:docMk/>
            <pc:sldMk cId="109857222" sldId="256"/>
            <ac:spMk id="3" creationId="{00000000-0000-0000-0000-000000000000}"/>
          </ac:spMkLst>
        </pc:spChg>
        <pc:spChg chg="mod ord">
          <ac:chgData name="FUNG King Shun" userId="c1e97636-9c8a-4b44-99ad-5ec4b6275bfb" providerId="ADAL" clId="{60716782-9C51-452A-81AB-1B34E996AA17}" dt="2022-11-24T15:30:30.593" v="91" actId="26606"/>
          <ac:spMkLst>
            <pc:docMk/>
            <pc:sldMk cId="109857222" sldId="256"/>
            <ac:spMk id="6" creationId="{601505DA-C512-739C-FF9E-15C1D9ECD89C}"/>
          </ac:spMkLst>
        </pc:spChg>
        <pc:spChg chg="add del">
          <ac:chgData name="FUNG King Shun" userId="c1e97636-9c8a-4b44-99ad-5ec4b6275bfb" providerId="ADAL" clId="{60716782-9C51-452A-81AB-1B34E996AA17}" dt="2022-11-24T15:28:51.110" v="86" actId="26606"/>
          <ac:spMkLst>
            <pc:docMk/>
            <pc:sldMk cId="109857222" sldId="256"/>
            <ac:spMk id="34" creationId="{9F07FA3A-5470-4BA5-8266-256E94F2B196}"/>
          </ac:spMkLst>
        </pc:spChg>
        <pc:spChg chg="add del">
          <ac:chgData name="FUNG King Shun" userId="c1e97636-9c8a-4b44-99ad-5ec4b6275bfb" providerId="ADAL" clId="{60716782-9C51-452A-81AB-1B34E996AA17}" dt="2022-11-24T15:28:46.780" v="81" actId="26606"/>
          <ac:spMkLst>
            <pc:docMk/>
            <pc:sldMk cId="109857222" sldId="256"/>
            <ac:spMk id="1031" creationId="{7042EFBE-2479-42E0-B033-B4C93E7DF8DF}"/>
          </ac:spMkLst>
        </pc:spChg>
        <pc:spChg chg="add del">
          <ac:chgData name="FUNG King Shun" userId="c1e97636-9c8a-4b44-99ad-5ec4b6275bfb" providerId="ADAL" clId="{60716782-9C51-452A-81AB-1B34E996AA17}" dt="2022-11-24T15:28:46.780" v="81" actId="26606"/>
          <ac:spMkLst>
            <pc:docMk/>
            <pc:sldMk cId="109857222" sldId="256"/>
            <ac:spMk id="1033" creationId="{56A55210-1E23-432D-8F9D-D5026E302943}"/>
          </ac:spMkLst>
        </pc:spChg>
        <pc:spChg chg="add del">
          <ac:chgData name="FUNG King Shun" userId="c1e97636-9c8a-4b44-99ad-5ec4b6275bfb" providerId="ADAL" clId="{60716782-9C51-452A-81AB-1B34E996AA17}" dt="2022-11-24T15:28:48.004" v="83" actId="26606"/>
          <ac:spMkLst>
            <pc:docMk/>
            <pc:sldMk cId="109857222" sldId="256"/>
            <ac:spMk id="1038" creationId="{9F07FA3A-5470-4BA5-8266-256E94F2B196}"/>
          </ac:spMkLst>
        </pc:spChg>
        <pc:spChg chg="add del">
          <ac:chgData name="FUNG King Shun" userId="c1e97636-9c8a-4b44-99ad-5ec4b6275bfb" providerId="ADAL" clId="{60716782-9C51-452A-81AB-1B34E996AA17}" dt="2022-11-24T15:28:51.091" v="85" actId="26606"/>
          <ac:spMkLst>
            <pc:docMk/>
            <pc:sldMk cId="109857222" sldId="256"/>
            <ac:spMk id="1042" creationId="{15572A79-1801-44EB-BDC2-BAEE6B473DE8}"/>
          </ac:spMkLst>
        </pc:spChg>
        <pc:spChg chg="add del">
          <ac:chgData name="FUNG King Shun" userId="c1e97636-9c8a-4b44-99ad-5ec4b6275bfb" providerId="ADAL" clId="{60716782-9C51-452A-81AB-1B34E996AA17}" dt="2022-11-24T15:30:30.593" v="91" actId="26606"/>
          <ac:spMkLst>
            <pc:docMk/>
            <pc:sldMk cId="109857222" sldId="256"/>
            <ac:spMk id="1046" creationId="{9F07FA3A-5470-4BA5-8266-256E94F2B196}"/>
          </ac:spMkLst>
        </pc:spChg>
        <pc:spChg chg="add">
          <ac:chgData name="FUNG King Shun" userId="c1e97636-9c8a-4b44-99ad-5ec4b6275bfb" providerId="ADAL" clId="{60716782-9C51-452A-81AB-1B34E996AA17}" dt="2022-11-24T15:30:30.593" v="91" actId="26606"/>
          <ac:spMkLst>
            <pc:docMk/>
            <pc:sldMk cId="109857222" sldId="256"/>
            <ac:spMk id="1054" creationId="{9F07FA3A-5470-4BA5-8266-256E94F2B196}"/>
          </ac:spMkLst>
        </pc:spChg>
        <pc:grpChg chg="add del">
          <ac:chgData name="FUNG King Shun" userId="c1e97636-9c8a-4b44-99ad-5ec4b6275bfb" providerId="ADAL" clId="{60716782-9C51-452A-81AB-1B34E996AA17}" dt="2022-11-24T15:30:30.575" v="90" actId="26606"/>
          <ac:grpSpMkLst>
            <pc:docMk/>
            <pc:sldMk cId="109857222" sldId="256"/>
            <ac:grpSpMk id="1052" creationId="{91BAA5A0-C519-4C54-AD75-128067ECE231}"/>
          </ac:grpSpMkLst>
        </pc:grpChg>
        <pc:picChg chg="del">
          <ac:chgData name="FUNG King Shun" userId="c1e97636-9c8a-4b44-99ad-5ec4b6275bfb" providerId="ADAL" clId="{60716782-9C51-452A-81AB-1B34E996AA17}" dt="2022-11-24T15:28:38.931" v="78" actId="478"/>
          <ac:picMkLst>
            <pc:docMk/>
            <pc:sldMk cId="109857222" sldId="256"/>
            <ac:picMk id="4" creationId="{E886CCB8-BE6F-12B5-D90F-645CA74BEA0D}"/>
          </ac:picMkLst>
        </pc:picChg>
        <pc:picChg chg="add del">
          <ac:chgData name="FUNG King Shun" userId="c1e97636-9c8a-4b44-99ad-5ec4b6275bfb" providerId="ADAL" clId="{60716782-9C51-452A-81AB-1B34E996AA17}" dt="2022-11-24T15:28:51.110" v="86" actId="26606"/>
          <ac:picMkLst>
            <pc:docMk/>
            <pc:sldMk cId="109857222" sldId="256"/>
            <ac:picMk id="32" creationId="{896441EA-2E10-474B-A3A2-6370DF489A26}"/>
          </ac:picMkLst>
        </pc:picChg>
        <pc:picChg chg="add del mod ord">
          <ac:chgData name="FUNG King Shun" userId="c1e97636-9c8a-4b44-99ad-5ec4b6275bfb" providerId="ADAL" clId="{60716782-9C51-452A-81AB-1B34E996AA17}" dt="2022-11-24T15:30:20.269" v="87" actId="478"/>
          <ac:picMkLst>
            <pc:docMk/>
            <pc:sldMk cId="109857222" sldId="256"/>
            <ac:picMk id="1026" creationId="{6CD7DDE2-8FD1-6808-5196-ABC40DAB720C}"/>
          </ac:picMkLst>
        </pc:picChg>
        <pc:picChg chg="add mod ord">
          <ac:chgData name="FUNG King Shun" userId="c1e97636-9c8a-4b44-99ad-5ec4b6275bfb" providerId="ADAL" clId="{60716782-9C51-452A-81AB-1B34E996AA17}" dt="2022-11-24T15:30:30.593" v="91" actId="26606"/>
          <ac:picMkLst>
            <pc:docMk/>
            <pc:sldMk cId="109857222" sldId="256"/>
            <ac:picMk id="1028" creationId="{071E6887-3D54-7829-95E9-1DE16431DCEB}"/>
          </ac:picMkLst>
        </pc:picChg>
        <pc:picChg chg="add del">
          <ac:chgData name="FUNG King Shun" userId="c1e97636-9c8a-4b44-99ad-5ec4b6275bfb" providerId="ADAL" clId="{60716782-9C51-452A-81AB-1B34E996AA17}" dt="2022-11-24T15:28:48.004" v="83" actId="26606"/>
          <ac:picMkLst>
            <pc:docMk/>
            <pc:sldMk cId="109857222" sldId="256"/>
            <ac:picMk id="1037" creationId="{896441EA-2E10-474B-A3A2-6370DF489A26}"/>
          </ac:picMkLst>
        </pc:picChg>
        <pc:picChg chg="add del">
          <ac:chgData name="FUNG King Shun" userId="c1e97636-9c8a-4b44-99ad-5ec4b6275bfb" providerId="ADAL" clId="{60716782-9C51-452A-81AB-1B34E996AA17}" dt="2022-11-24T15:28:51.091" v="85" actId="26606"/>
          <ac:picMkLst>
            <pc:docMk/>
            <pc:sldMk cId="109857222" sldId="256"/>
            <ac:picMk id="1041" creationId="{6441B39E-9CEC-491F-9A5D-487DED644F38}"/>
          </ac:picMkLst>
        </pc:picChg>
        <pc:picChg chg="add del">
          <ac:chgData name="FUNG King Shun" userId="c1e97636-9c8a-4b44-99ad-5ec4b6275bfb" providerId="ADAL" clId="{60716782-9C51-452A-81AB-1B34E996AA17}" dt="2022-11-24T15:30:30.593" v="91" actId="26606"/>
          <ac:picMkLst>
            <pc:docMk/>
            <pc:sldMk cId="109857222" sldId="256"/>
            <ac:picMk id="1045" creationId="{896441EA-2E10-474B-A3A2-6370DF489A26}"/>
          </ac:picMkLst>
        </pc:picChg>
        <pc:picChg chg="add">
          <ac:chgData name="FUNG King Shun" userId="c1e97636-9c8a-4b44-99ad-5ec4b6275bfb" providerId="ADAL" clId="{60716782-9C51-452A-81AB-1B34E996AA17}" dt="2022-11-24T15:30:30.593" v="91" actId="26606"/>
          <ac:picMkLst>
            <pc:docMk/>
            <pc:sldMk cId="109857222" sldId="256"/>
            <ac:picMk id="1062" creationId="{896441EA-2E10-474B-A3A2-6370DF489A26}"/>
          </ac:picMkLst>
        </pc:picChg>
        <pc:cxnChg chg="add del">
          <ac:chgData name="FUNG King Shun" userId="c1e97636-9c8a-4b44-99ad-5ec4b6275bfb" providerId="ADAL" clId="{60716782-9C51-452A-81AB-1B34E996AA17}" dt="2022-11-24T15:28:51.110" v="86" actId="26606"/>
          <ac:cxnSpMkLst>
            <pc:docMk/>
            <pc:sldMk cId="109857222" sldId="256"/>
            <ac:cxnSpMk id="36" creationId="{54830515-2928-4F75-BE4D-4A99B708C86A}"/>
          </ac:cxnSpMkLst>
        </pc:cxnChg>
        <pc:cxnChg chg="add del">
          <ac:chgData name="FUNG King Shun" userId="c1e97636-9c8a-4b44-99ad-5ec4b6275bfb" providerId="ADAL" clId="{60716782-9C51-452A-81AB-1B34E996AA17}" dt="2022-11-24T15:28:46.780" v="81" actId="26606"/>
          <ac:cxnSpMkLst>
            <pc:docMk/>
            <pc:sldMk cId="109857222" sldId="256"/>
            <ac:cxnSpMk id="1035" creationId="{E3142939-72F5-4C57-A02D-E773E69EF8BF}"/>
          </ac:cxnSpMkLst>
        </pc:cxnChg>
        <pc:cxnChg chg="add del">
          <ac:chgData name="FUNG King Shun" userId="c1e97636-9c8a-4b44-99ad-5ec4b6275bfb" providerId="ADAL" clId="{60716782-9C51-452A-81AB-1B34E996AA17}" dt="2022-11-24T15:28:48.004" v="83" actId="26606"/>
          <ac:cxnSpMkLst>
            <pc:docMk/>
            <pc:sldMk cId="109857222" sldId="256"/>
            <ac:cxnSpMk id="1039" creationId="{54830515-2928-4F75-BE4D-4A99B708C86A}"/>
          </ac:cxnSpMkLst>
        </pc:cxnChg>
        <pc:cxnChg chg="add del">
          <ac:chgData name="FUNG King Shun" userId="c1e97636-9c8a-4b44-99ad-5ec4b6275bfb" providerId="ADAL" clId="{60716782-9C51-452A-81AB-1B34E996AA17}" dt="2022-11-24T15:28:51.091" v="85" actId="26606"/>
          <ac:cxnSpMkLst>
            <pc:docMk/>
            <pc:sldMk cId="109857222" sldId="256"/>
            <ac:cxnSpMk id="1043" creationId="{7FD37111-10AC-4926-81AC-9AD3968FD1C0}"/>
          </ac:cxnSpMkLst>
        </pc:cxnChg>
        <pc:cxnChg chg="add del">
          <ac:chgData name="FUNG King Shun" userId="c1e97636-9c8a-4b44-99ad-5ec4b6275bfb" providerId="ADAL" clId="{60716782-9C51-452A-81AB-1B34E996AA17}" dt="2022-11-24T15:30:30.593" v="91" actId="26606"/>
          <ac:cxnSpMkLst>
            <pc:docMk/>
            <pc:sldMk cId="109857222" sldId="256"/>
            <ac:cxnSpMk id="1047" creationId="{54830515-2928-4F75-BE4D-4A99B708C86A}"/>
          </ac:cxnSpMkLst>
        </pc:cxnChg>
        <pc:cxnChg chg="add del">
          <ac:chgData name="FUNG King Shun" userId="c1e97636-9c8a-4b44-99ad-5ec4b6275bfb" providerId="ADAL" clId="{60716782-9C51-452A-81AB-1B34E996AA17}" dt="2022-11-24T15:30:30.575" v="90" actId="26606"/>
          <ac:cxnSpMkLst>
            <pc:docMk/>
            <pc:sldMk cId="109857222" sldId="256"/>
            <ac:cxnSpMk id="1060" creationId="{3D3947DB-79FD-4A47-A762-CC2A6DAE673F}"/>
          </ac:cxnSpMkLst>
        </pc:cxnChg>
        <pc:cxnChg chg="add">
          <ac:chgData name="FUNG King Shun" userId="c1e97636-9c8a-4b44-99ad-5ec4b6275bfb" providerId="ADAL" clId="{60716782-9C51-452A-81AB-1B34E996AA17}" dt="2022-11-24T15:30:30.593" v="91" actId="26606"/>
          <ac:cxnSpMkLst>
            <pc:docMk/>
            <pc:sldMk cId="109857222" sldId="256"/>
            <ac:cxnSpMk id="1063" creationId="{54830515-2928-4F75-BE4D-4A99B708C86A}"/>
          </ac:cxnSpMkLst>
        </pc:cxnChg>
      </pc:sldChg>
      <pc:sldChg chg="modSp mod">
        <pc:chgData name="FUNG King Shun" userId="c1e97636-9c8a-4b44-99ad-5ec4b6275bfb" providerId="ADAL" clId="{60716782-9C51-452A-81AB-1B34E996AA17}" dt="2022-11-24T18:13:18.976" v="98"/>
        <pc:sldMkLst>
          <pc:docMk/>
          <pc:sldMk cId="2756497970" sldId="259"/>
        </pc:sldMkLst>
        <pc:spChg chg="mod">
          <ac:chgData name="FUNG King Shun" userId="c1e97636-9c8a-4b44-99ad-5ec4b6275bfb" providerId="ADAL" clId="{60716782-9C51-452A-81AB-1B34E996AA17}" dt="2022-11-24T18:13:18.976" v="98"/>
          <ac:spMkLst>
            <pc:docMk/>
            <pc:sldMk cId="2756497970" sldId="259"/>
            <ac:spMk id="3" creationId="{4B05DABB-704A-38C3-5D4D-14C9BD006ADB}"/>
          </ac:spMkLst>
        </pc:spChg>
        <pc:picChg chg="mod">
          <ac:chgData name="FUNG King Shun" userId="c1e97636-9c8a-4b44-99ad-5ec4b6275bfb" providerId="ADAL" clId="{60716782-9C51-452A-81AB-1B34E996AA17}" dt="2022-11-21T13:51:13.764" v="27" actId="1076"/>
          <ac:picMkLst>
            <pc:docMk/>
            <pc:sldMk cId="2756497970" sldId="259"/>
            <ac:picMk id="4" creationId="{737E6BE6-94FB-294A-1546-25C3C7FBE4BB}"/>
          </ac:picMkLst>
        </pc:picChg>
      </pc:sldChg>
      <pc:sldChg chg="modSp mod">
        <pc:chgData name="FUNG King Shun" userId="c1e97636-9c8a-4b44-99ad-5ec4b6275bfb" providerId="ADAL" clId="{60716782-9C51-452A-81AB-1B34E996AA17}" dt="2022-11-21T14:32:32.913" v="73" actId="20577"/>
        <pc:sldMkLst>
          <pc:docMk/>
          <pc:sldMk cId="3135377470" sldId="261"/>
        </pc:sldMkLst>
        <pc:spChg chg="mod">
          <ac:chgData name="FUNG King Shun" userId="c1e97636-9c8a-4b44-99ad-5ec4b6275bfb" providerId="ADAL" clId="{60716782-9C51-452A-81AB-1B34E996AA17}" dt="2022-11-21T14:32:32.913" v="73" actId="20577"/>
          <ac:spMkLst>
            <pc:docMk/>
            <pc:sldMk cId="3135377470" sldId="261"/>
            <ac:spMk id="3" creationId="{371095EC-20CB-6A64-0449-FD77846C8971}"/>
          </ac:spMkLst>
        </pc:spChg>
      </pc:sldChg>
      <pc:sldChg chg="modSp mod">
        <pc:chgData name="FUNG King Shun" userId="c1e97636-9c8a-4b44-99ad-5ec4b6275bfb" providerId="ADAL" clId="{60716782-9C51-452A-81AB-1B34E996AA17}" dt="2022-11-21T13:53:14.167" v="34" actId="20577"/>
        <pc:sldMkLst>
          <pc:docMk/>
          <pc:sldMk cId="4144466601" sldId="264"/>
        </pc:sldMkLst>
        <pc:spChg chg="mod">
          <ac:chgData name="FUNG King Shun" userId="c1e97636-9c8a-4b44-99ad-5ec4b6275bfb" providerId="ADAL" clId="{60716782-9C51-452A-81AB-1B34E996AA17}" dt="2022-11-21T13:53:14.167" v="34" actId="20577"/>
          <ac:spMkLst>
            <pc:docMk/>
            <pc:sldMk cId="4144466601" sldId="264"/>
            <ac:spMk id="3" creationId="{74E2E7A0-0BED-1DB8-5B28-E9BD82E161D7}"/>
          </ac:spMkLst>
        </pc:spChg>
      </pc:sldChg>
      <pc:sldChg chg="addSp delSp modSp mod">
        <pc:chgData name="FUNG King Shun" userId="c1e97636-9c8a-4b44-99ad-5ec4b6275bfb" providerId="ADAL" clId="{60716782-9C51-452A-81AB-1B34E996AA17}" dt="2022-11-21T14:44:52.120" v="77" actId="5793"/>
        <pc:sldMkLst>
          <pc:docMk/>
          <pc:sldMk cId="3600812823" sldId="269"/>
        </pc:sldMkLst>
        <pc:spChg chg="mod">
          <ac:chgData name="FUNG King Shun" userId="c1e97636-9c8a-4b44-99ad-5ec4b6275bfb" providerId="ADAL" clId="{60716782-9C51-452A-81AB-1B34E996AA17}" dt="2022-11-21T13:58:34.208" v="60" actId="14100"/>
          <ac:spMkLst>
            <pc:docMk/>
            <pc:sldMk cId="3600812823" sldId="269"/>
            <ac:spMk id="2" creationId="{BDDE45D2-0CD1-6AC6-75BD-A6881EF595BF}"/>
          </ac:spMkLst>
        </pc:spChg>
        <pc:spChg chg="add mod">
          <ac:chgData name="FUNG King Shun" userId="c1e97636-9c8a-4b44-99ad-5ec4b6275bfb" providerId="ADAL" clId="{60716782-9C51-452A-81AB-1B34E996AA17}" dt="2022-11-21T14:44:52.120" v="77" actId="5793"/>
          <ac:spMkLst>
            <pc:docMk/>
            <pc:sldMk cId="3600812823" sldId="269"/>
            <ac:spMk id="3" creationId="{939AD83F-4DC0-C2D0-7873-32DDBB41DCD3}"/>
          </ac:spMkLst>
        </pc:spChg>
        <pc:picChg chg="add del mod">
          <ac:chgData name="FUNG King Shun" userId="c1e97636-9c8a-4b44-99ad-5ec4b6275bfb" providerId="ADAL" clId="{60716782-9C51-452A-81AB-1B34E996AA17}" dt="2022-11-21T13:58:36.651" v="61" actId="478"/>
          <ac:picMkLst>
            <pc:docMk/>
            <pc:sldMk cId="3600812823" sldId="269"/>
            <ac:picMk id="2050" creationId="{5EEAF23C-2A32-6BD4-8122-8304C843F608}"/>
          </ac:picMkLst>
        </pc:picChg>
        <pc:picChg chg="add del mod">
          <ac:chgData name="FUNG King Shun" userId="c1e97636-9c8a-4b44-99ad-5ec4b6275bfb" providerId="ADAL" clId="{60716782-9C51-452A-81AB-1B34E996AA17}" dt="2022-11-21T13:58:44.657" v="66" actId="478"/>
          <ac:picMkLst>
            <pc:docMk/>
            <pc:sldMk cId="3600812823" sldId="269"/>
            <ac:picMk id="2052" creationId="{538FF7AF-CEEC-8583-70FB-C6FA57F3C4F0}"/>
          </ac:picMkLst>
        </pc:picChg>
      </pc:sldChg>
      <pc:sldChg chg="addSp delSp modSp mod">
        <pc:chgData name="FUNG King Shun" userId="c1e97636-9c8a-4b44-99ad-5ec4b6275bfb" providerId="ADAL" clId="{60716782-9C51-452A-81AB-1B34E996AA17}" dt="2022-11-21T13:50:51.393" v="26" actId="1076"/>
        <pc:sldMkLst>
          <pc:docMk/>
          <pc:sldMk cId="2230281886" sldId="270"/>
        </pc:sldMkLst>
        <pc:picChg chg="del">
          <ac:chgData name="FUNG King Shun" userId="c1e97636-9c8a-4b44-99ad-5ec4b6275bfb" providerId="ADAL" clId="{60716782-9C51-452A-81AB-1B34E996AA17}" dt="2022-11-21T13:48:33.314" v="17" actId="478"/>
          <ac:picMkLst>
            <pc:docMk/>
            <pc:sldMk cId="2230281886" sldId="270"/>
            <ac:picMk id="10" creationId="{3AE01D7E-4BCF-1C37-9BA6-3AC21C565502}"/>
          </ac:picMkLst>
        </pc:picChg>
        <pc:picChg chg="del">
          <ac:chgData name="FUNG King Shun" userId="c1e97636-9c8a-4b44-99ad-5ec4b6275bfb" providerId="ADAL" clId="{60716782-9C51-452A-81AB-1B34E996AA17}" dt="2022-11-21T13:48:39.239" v="18" actId="478"/>
          <ac:picMkLst>
            <pc:docMk/>
            <pc:sldMk cId="2230281886" sldId="270"/>
            <ac:picMk id="13" creationId="{DDCA0D3E-04EF-C6A3-09C1-682BB36CBBC8}"/>
          </ac:picMkLst>
        </pc:picChg>
        <pc:picChg chg="add mod">
          <ac:chgData name="FUNG King Shun" userId="c1e97636-9c8a-4b44-99ad-5ec4b6275bfb" providerId="ADAL" clId="{60716782-9C51-452A-81AB-1B34E996AA17}" dt="2022-11-21T13:49:21.413" v="21" actId="1076"/>
          <ac:picMkLst>
            <pc:docMk/>
            <pc:sldMk cId="2230281886" sldId="270"/>
            <ac:picMk id="1026" creationId="{46A406AC-0818-A3E9-4F19-EA6F8BE7CC2D}"/>
          </ac:picMkLst>
        </pc:picChg>
        <pc:picChg chg="add mod">
          <ac:chgData name="FUNG King Shun" userId="c1e97636-9c8a-4b44-99ad-5ec4b6275bfb" providerId="ADAL" clId="{60716782-9C51-452A-81AB-1B34E996AA17}" dt="2022-11-21T13:50:51.393" v="26" actId="1076"/>
          <ac:picMkLst>
            <pc:docMk/>
            <pc:sldMk cId="2230281886" sldId="270"/>
            <ac:picMk id="1028" creationId="{4FF5FA1F-8B28-82A0-DA60-E38AE1139BC3}"/>
          </ac:picMkLst>
        </pc:picChg>
      </pc:sldChg>
    </pc:docChg>
  </pc:docChgLst>
  <pc:docChgLst>
    <pc:chgData name="FUNG King Shun" userId="c1e97636-9c8a-4b44-99ad-5ec4b6275bfb" providerId="ADAL" clId="{70F338E8-7E19-497A-A2C3-1E3D1EA3B2A0}"/>
    <pc:docChg chg="undo custSel addSld delSld modSld sldOrd">
      <pc:chgData name="FUNG King Shun" userId="c1e97636-9c8a-4b44-99ad-5ec4b6275bfb" providerId="ADAL" clId="{70F338E8-7E19-497A-A2C3-1E3D1EA3B2A0}" dt="2023-07-17T13:04:59.588" v="2220"/>
      <pc:docMkLst>
        <pc:docMk/>
      </pc:docMkLst>
      <pc:sldChg chg="modSp mod">
        <pc:chgData name="FUNG King Shun" userId="c1e97636-9c8a-4b44-99ad-5ec4b6275bfb" providerId="ADAL" clId="{70F338E8-7E19-497A-A2C3-1E3D1EA3B2A0}" dt="2023-07-17T03:56:05.829" v="88" actId="20577"/>
        <pc:sldMkLst>
          <pc:docMk/>
          <pc:sldMk cId="1233964463" sldId="258"/>
        </pc:sldMkLst>
        <pc:spChg chg="mod">
          <ac:chgData name="FUNG King Shun" userId="c1e97636-9c8a-4b44-99ad-5ec4b6275bfb" providerId="ADAL" clId="{70F338E8-7E19-497A-A2C3-1E3D1EA3B2A0}" dt="2023-07-17T03:56:05.829" v="88" actId="20577"/>
          <ac:spMkLst>
            <pc:docMk/>
            <pc:sldMk cId="1233964463" sldId="258"/>
            <ac:spMk id="3" creationId="{A8C9B858-599E-49AD-4AF0-ECD3753B0E6F}"/>
          </ac:spMkLst>
        </pc:spChg>
      </pc:sldChg>
      <pc:sldChg chg="addSp delSp modSp mod">
        <pc:chgData name="FUNG King Shun" userId="c1e97636-9c8a-4b44-99ad-5ec4b6275bfb" providerId="ADAL" clId="{70F338E8-7E19-497A-A2C3-1E3D1EA3B2A0}" dt="2023-07-17T05:48:09.100" v="566" actId="478"/>
        <pc:sldMkLst>
          <pc:docMk/>
          <pc:sldMk cId="2756497970" sldId="259"/>
        </pc:sldMkLst>
        <pc:spChg chg="mod">
          <ac:chgData name="FUNG King Shun" userId="c1e97636-9c8a-4b44-99ad-5ec4b6275bfb" providerId="ADAL" clId="{70F338E8-7E19-497A-A2C3-1E3D1EA3B2A0}" dt="2023-07-17T05:06:00.745" v="248"/>
          <ac:spMkLst>
            <pc:docMk/>
            <pc:sldMk cId="2756497970" sldId="259"/>
            <ac:spMk id="2" creationId="{00813364-E7EF-115F-D572-E3E0FF65FCCC}"/>
          </ac:spMkLst>
        </pc:spChg>
        <pc:spChg chg="mod">
          <ac:chgData name="FUNG King Shun" userId="c1e97636-9c8a-4b44-99ad-5ec4b6275bfb" providerId="ADAL" clId="{70F338E8-7E19-497A-A2C3-1E3D1EA3B2A0}" dt="2023-07-17T05:47:13.738" v="564" actId="20577"/>
          <ac:spMkLst>
            <pc:docMk/>
            <pc:sldMk cId="2756497970" sldId="259"/>
            <ac:spMk id="3" creationId="{4B05DABB-704A-38C3-5D4D-14C9BD006ADB}"/>
          </ac:spMkLst>
        </pc:spChg>
        <pc:picChg chg="add del">
          <ac:chgData name="FUNG King Shun" userId="c1e97636-9c8a-4b44-99ad-5ec4b6275bfb" providerId="ADAL" clId="{70F338E8-7E19-497A-A2C3-1E3D1EA3B2A0}" dt="2023-07-17T05:48:09.100" v="566" actId="478"/>
          <ac:picMkLst>
            <pc:docMk/>
            <pc:sldMk cId="2756497970" sldId="259"/>
            <ac:picMk id="6" creationId="{A556DD03-CFAE-2102-0819-646EC76B8650}"/>
          </ac:picMkLst>
        </pc:picChg>
      </pc:sldChg>
      <pc:sldChg chg="del">
        <pc:chgData name="FUNG King Shun" userId="c1e97636-9c8a-4b44-99ad-5ec4b6275bfb" providerId="ADAL" clId="{70F338E8-7E19-497A-A2C3-1E3D1EA3B2A0}" dt="2023-07-17T03:55:38.443" v="80" actId="2696"/>
        <pc:sldMkLst>
          <pc:docMk/>
          <pc:sldMk cId="1296798047" sldId="260"/>
        </pc:sldMkLst>
      </pc:sldChg>
      <pc:sldChg chg="addSp delSp modSp mod">
        <pc:chgData name="FUNG King Shun" userId="c1e97636-9c8a-4b44-99ad-5ec4b6275bfb" providerId="ADAL" clId="{70F338E8-7E19-497A-A2C3-1E3D1EA3B2A0}" dt="2023-07-17T05:05:27.323" v="244" actId="20577"/>
        <pc:sldMkLst>
          <pc:docMk/>
          <pc:sldMk cId="3135377470" sldId="261"/>
        </pc:sldMkLst>
        <pc:spChg chg="mod">
          <ac:chgData name="FUNG King Shun" userId="c1e97636-9c8a-4b44-99ad-5ec4b6275bfb" providerId="ADAL" clId="{70F338E8-7E19-497A-A2C3-1E3D1EA3B2A0}" dt="2023-07-17T05:05:27.323" v="244" actId="20577"/>
          <ac:spMkLst>
            <pc:docMk/>
            <pc:sldMk cId="3135377470" sldId="261"/>
            <ac:spMk id="2" creationId="{7C59CBFE-CDD4-56E9-2B98-B6BE1A84EF9F}"/>
          </ac:spMkLst>
        </pc:spChg>
        <pc:spChg chg="mod">
          <ac:chgData name="FUNG King Shun" userId="c1e97636-9c8a-4b44-99ad-5ec4b6275bfb" providerId="ADAL" clId="{70F338E8-7E19-497A-A2C3-1E3D1EA3B2A0}" dt="2023-07-17T05:04:58.240" v="241" actId="1076"/>
          <ac:spMkLst>
            <pc:docMk/>
            <pc:sldMk cId="3135377470" sldId="261"/>
            <ac:spMk id="3" creationId="{371095EC-20CB-6A64-0449-FD77846C8971}"/>
          </ac:spMkLst>
        </pc:spChg>
        <pc:spChg chg="del">
          <ac:chgData name="FUNG King Shun" userId="c1e97636-9c8a-4b44-99ad-5ec4b6275bfb" providerId="ADAL" clId="{70F338E8-7E19-497A-A2C3-1E3D1EA3B2A0}" dt="2023-07-17T04:56:50.807" v="128" actId="478"/>
          <ac:spMkLst>
            <pc:docMk/>
            <pc:sldMk cId="3135377470" sldId="261"/>
            <ac:spMk id="4" creationId="{6B511710-208D-73F6-E9C6-63EAD68150DF}"/>
          </ac:spMkLst>
        </pc:spChg>
        <pc:spChg chg="add del mod">
          <ac:chgData name="FUNG King Shun" userId="c1e97636-9c8a-4b44-99ad-5ec4b6275bfb" providerId="ADAL" clId="{70F338E8-7E19-497A-A2C3-1E3D1EA3B2A0}" dt="2023-07-17T04:57:17.342" v="132" actId="478"/>
          <ac:spMkLst>
            <pc:docMk/>
            <pc:sldMk cId="3135377470" sldId="261"/>
            <ac:spMk id="6" creationId="{C3C557C3-A762-A6EA-C400-CA299B3B094E}"/>
          </ac:spMkLst>
        </pc:spChg>
        <pc:picChg chg="del mod">
          <ac:chgData name="FUNG King Shun" userId="c1e97636-9c8a-4b44-99ad-5ec4b6275bfb" providerId="ADAL" clId="{70F338E8-7E19-497A-A2C3-1E3D1EA3B2A0}" dt="2023-07-17T04:58:46.841" v="140" actId="478"/>
          <ac:picMkLst>
            <pc:docMk/>
            <pc:sldMk cId="3135377470" sldId="261"/>
            <ac:picMk id="5" creationId="{C10D59E4-67E0-8A70-FDA4-EEF4B553E22A}"/>
          </ac:picMkLst>
        </pc:picChg>
        <pc:picChg chg="add mod">
          <ac:chgData name="FUNG King Shun" userId="c1e97636-9c8a-4b44-99ad-5ec4b6275bfb" providerId="ADAL" clId="{70F338E8-7E19-497A-A2C3-1E3D1EA3B2A0}" dt="2023-07-17T05:05:02.516" v="242" actId="1076"/>
          <ac:picMkLst>
            <pc:docMk/>
            <pc:sldMk cId="3135377470" sldId="261"/>
            <ac:picMk id="1026" creationId="{35978EE2-17D9-1A51-B684-E1B2977A4AEF}"/>
          </ac:picMkLst>
        </pc:picChg>
      </pc:sldChg>
      <pc:sldChg chg="addSp delSp modSp mod">
        <pc:chgData name="FUNG King Shun" userId="c1e97636-9c8a-4b44-99ad-5ec4b6275bfb" providerId="ADAL" clId="{70F338E8-7E19-497A-A2C3-1E3D1EA3B2A0}" dt="2023-07-17T05:49:01.188" v="579" actId="14100"/>
        <pc:sldMkLst>
          <pc:docMk/>
          <pc:sldMk cId="826674707" sldId="262"/>
        </pc:sldMkLst>
        <pc:spChg chg="mod">
          <ac:chgData name="FUNG King Shun" userId="c1e97636-9c8a-4b44-99ad-5ec4b6275bfb" providerId="ADAL" clId="{70F338E8-7E19-497A-A2C3-1E3D1EA3B2A0}" dt="2023-07-17T05:48:20.387" v="573" actId="20577"/>
          <ac:spMkLst>
            <pc:docMk/>
            <pc:sldMk cId="826674707" sldId="262"/>
            <ac:spMk id="2" creationId="{3A8E4268-1636-4760-8681-5D3E310B4702}"/>
          </ac:spMkLst>
        </pc:spChg>
        <pc:spChg chg="add del mod">
          <ac:chgData name="FUNG King Shun" userId="c1e97636-9c8a-4b44-99ad-5ec4b6275bfb" providerId="ADAL" clId="{70F338E8-7E19-497A-A2C3-1E3D1EA3B2A0}" dt="2023-07-17T05:48:40.109" v="575" actId="478"/>
          <ac:spMkLst>
            <pc:docMk/>
            <pc:sldMk cId="826674707" sldId="262"/>
            <ac:spMk id="4" creationId="{37B5310C-8653-2CBF-999F-0C0AD8D240D7}"/>
          </ac:spMkLst>
        </pc:spChg>
        <pc:spChg chg="del">
          <ac:chgData name="FUNG King Shun" userId="c1e97636-9c8a-4b44-99ad-5ec4b6275bfb" providerId="ADAL" clId="{70F338E8-7E19-497A-A2C3-1E3D1EA3B2A0}" dt="2023-07-17T05:48:36.762" v="574" actId="478"/>
          <ac:spMkLst>
            <pc:docMk/>
            <pc:sldMk cId="826674707" sldId="262"/>
            <ac:spMk id="6" creationId="{54624DC7-2CD1-797F-F01E-9FF4908D1629}"/>
          </ac:spMkLst>
        </pc:spChg>
        <pc:picChg chg="add mod">
          <ac:chgData name="FUNG King Shun" userId="c1e97636-9c8a-4b44-99ad-5ec4b6275bfb" providerId="ADAL" clId="{70F338E8-7E19-497A-A2C3-1E3D1EA3B2A0}" dt="2023-07-17T05:49:01.188" v="579" actId="14100"/>
          <ac:picMkLst>
            <pc:docMk/>
            <pc:sldMk cId="826674707" sldId="262"/>
            <ac:picMk id="7" creationId="{73185CCF-63B5-4507-1012-825776D1B6AF}"/>
          </ac:picMkLst>
        </pc:picChg>
      </pc:sldChg>
      <pc:sldChg chg="addSp delSp modSp mod">
        <pc:chgData name="FUNG King Shun" userId="c1e97636-9c8a-4b44-99ad-5ec4b6275bfb" providerId="ADAL" clId="{70F338E8-7E19-497A-A2C3-1E3D1EA3B2A0}" dt="2023-07-17T08:45:57.483" v="866"/>
        <pc:sldMkLst>
          <pc:docMk/>
          <pc:sldMk cId="1363231616" sldId="263"/>
        </pc:sldMkLst>
        <pc:spChg chg="add mod">
          <ac:chgData name="FUNG King Shun" userId="c1e97636-9c8a-4b44-99ad-5ec4b6275bfb" providerId="ADAL" clId="{70F338E8-7E19-497A-A2C3-1E3D1EA3B2A0}" dt="2023-07-17T08:45:57.012" v="865" actId="478"/>
          <ac:spMkLst>
            <pc:docMk/>
            <pc:sldMk cId="1363231616" sldId="263"/>
            <ac:spMk id="4" creationId="{5DFAA2D4-A7D5-FEF8-E1FE-B61CCB224841}"/>
          </ac:spMkLst>
        </pc:spChg>
        <pc:picChg chg="del">
          <ac:chgData name="FUNG King Shun" userId="c1e97636-9c8a-4b44-99ad-5ec4b6275bfb" providerId="ADAL" clId="{70F338E8-7E19-497A-A2C3-1E3D1EA3B2A0}" dt="2023-07-17T08:45:57.012" v="865" actId="478"/>
          <ac:picMkLst>
            <pc:docMk/>
            <pc:sldMk cId="1363231616" sldId="263"/>
            <ac:picMk id="5" creationId="{1D9DF5A3-F62A-7EA0-8C90-4794847B75FA}"/>
          </ac:picMkLst>
        </pc:picChg>
        <pc:picChg chg="add mod">
          <ac:chgData name="FUNG King Shun" userId="c1e97636-9c8a-4b44-99ad-5ec4b6275bfb" providerId="ADAL" clId="{70F338E8-7E19-497A-A2C3-1E3D1EA3B2A0}" dt="2023-07-17T08:45:57.483" v="866"/>
          <ac:picMkLst>
            <pc:docMk/>
            <pc:sldMk cId="1363231616" sldId="263"/>
            <ac:picMk id="7" creationId="{FBD3F18A-C856-C4E3-BC30-ADD7A938CB4B}"/>
          </ac:picMkLst>
        </pc:picChg>
      </pc:sldChg>
      <pc:sldChg chg="addSp delSp modSp mod">
        <pc:chgData name="FUNG King Shun" userId="c1e97636-9c8a-4b44-99ad-5ec4b6275bfb" providerId="ADAL" clId="{70F338E8-7E19-497A-A2C3-1E3D1EA3B2A0}" dt="2023-07-17T10:41:14.917" v="1868" actId="1076"/>
        <pc:sldMkLst>
          <pc:docMk/>
          <pc:sldMk cId="4144466601" sldId="264"/>
        </pc:sldMkLst>
        <pc:spChg chg="mod">
          <ac:chgData name="FUNG King Shun" userId="c1e97636-9c8a-4b44-99ad-5ec4b6275bfb" providerId="ADAL" clId="{70F338E8-7E19-497A-A2C3-1E3D1EA3B2A0}" dt="2023-07-17T10:40:27.779" v="1862" actId="27636"/>
          <ac:spMkLst>
            <pc:docMk/>
            <pc:sldMk cId="4144466601" sldId="264"/>
            <ac:spMk id="2" creationId="{737EB838-C0F2-EF7D-C29D-C08CBB040FF8}"/>
          </ac:spMkLst>
        </pc:spChg>
        <pc:spChg chg="del">
          <ac:chgData name="FUNG King Shun" userId="c1e97636-9c8a-4b44-99ad-5ec4b6275bfb" providerId="ADAL" clId="{70F338E8-7E19-497A-A2C3-1E3D1EA3B2A0}" dt="2023-07-17T10:40:31.997" v="1863" actId="478"/>
          <ac:spMkLst>
            <pc:docMk/>
            <pc:sldMk cId="4144466601" sldId="264"/>
            <ac:spMk id="3" creationId="{74E2E7A0-0BED-1DB8-5B28-E9BD82E161D7}"/>
          </ac:spMkLst>
        </pc:spChg>
        <pc:spChg chg="add del mod">
          <ac:chgData name="FUNG King Shun" userId="c1e97636-9c8a-4b44-99ad-5ec4b6275bfb" providerId="ADAL" clId="{70F338E8-7E19-497A-A2C3-1E3D1EA3B2A0}" dt="2023-07-17T10:41:09.432" v="1865" actId="478"/>
          <ac:spMkLst>
            <pc:docMk/>
            <pc:sldMk cId="4144466601" sldId="264"/>
            <ac:spMk id="5" creationId="{A8A929E1-32DA-6D1D-E5FB-C1DD31903EB6}"/>
          </ac:spMkLst>
        </pc:spChg>
        <pc:picChg chg="add mod">
          <ac:chgData name="FUNG King Shun" userId="c1e97636-9c8a-4b44-99ad-5ec4b6275bfb" providerId="ADAL" clId="{70F338E8-7E19-497A-A2C3-1E3D1EA3B2A0}" dt="2023-07-17T10:41:14.917" v="1868" actId="1076"/>
          <ac:picMkLst>
            <pc:docMk/>
            <pc:sldMk cId="4144466601" sldId="264"/>
            <ac:picMk id="8" creationId="{CC0EDA49-9028-5B06-FC85-45CD9336FE01}"/>
          </ac:picMkLst>
        </pc:picChg>
      </pc:sldChg>
      <pc:sldChg chg="modSp mod">
        <pc:chgData name="FUNG King Shun" userId="c1e97636-9c8a-4b44-99ad-5ec4b6275bfb" providerId="ADAL" clId="{70F338E8-7E19-497A-A2C3-1E3D1EA3B2A0}" dt="2023-07-17T12:58:41.406" v="2195" actId="20577"/>
        <pc:sldMkLst>
          <pc:docMk/>
          <pc:sldMk cId="1545864806" sldId="265"/>
        </pc:sldMkLst>
        <pc:spChg chg="mod">
          <ac:chgData name="FUNG King Shun" userId="c1e97636-9c8a-4b44-99ad-5ec4b6275bfb" providerId="ADAL" clId="{70F338E8-7E19-497A-A2C3-1E3D1EA3B2A0}" dt="2023-07-17T11:38:59.345" v="2008"/>
          <ac:spMkLst>
            <pc:docMk/>
            <pc:sldMk cId="1545864806" sldId="265"/>
            <ac:spMk id="2" creationId="{474CB6C6-CB81-E9B7-D87F-07221560E667}"/>
          </ac:spMkLst>
        </pc:spChg>
        <pc:spChg chg="mod">
          <ac:chgData name="FUNG King Shun" userId="c1e97636-9c8a-4b44-99ad-5ec4b6275bfb" providerId="ADAL" clId="{70F338E8-7E19-497A-A2C3-1E3D1EA3B2A0}" dt="2023-07-17T12:58:41.406" v="2195" actId="20577"/>
          <ac:spMkLst>
            <pc:docMk/>
            <pc:sldMk cId="1545864806" sldId="265"/>
            <ac:spMk id="3" creationId="{7D2DB93B-18DE-A460-F38D-0467334847A1}"/>
          </ac:spMkLst>
        </pc:spChg>
      </pc:sldChg>
      <pc:sldChg chg="addSp modSp mod">
        <pc:chgData name="FUNG King Shun" userId="c1e97636-9c8a-4b44-99ad-5ec4b6275bfb" providerId="ADAL" clId="{70F338E8-7E19-497A-A2C3-1E3D1EA3B2A0}" dt="2023-07-17T09:11:40.215" v="1267" actId="403"/>
        <pc:sldMkLst>
          <pc:docMk/>
          <pc:sldMk cId="2295111204" sldId="267"/>
        </pc:sldMkLst>
        <pc:spChg chg="add mod">
          <ac:chgData name="FUNG King Shun" userId="c1e97636-9c8a-4b44-99ad-5ec4b6275bfb" providerId="ADAL" clId="{70F338E8-7E19-497A-A2C3-1E3D1EA3B2A0}" dt="2023-07-17T09:00:52.326" v="1159" actId="14100"/>
          <ac:spMkLst>
            <pc:docMk/>
            <pc:sldMk cId="2295111204" sldId="267"/>
            <ac:spMk id="3" creationId="{07781B87-5856-34FA-B4A4-1CD28D336A94}"/>
          </ac:spMkLst>
        </pc:spChg>
        <pc:spChg chg="add mod">
          <ac:chgData name="FUNG King Shun" userId="c1e97636-9c8a-4b44-99ad-5ec4b6275bfb" providerId="ADAL" clId="{70F338E8-7E19-497A-A2C3-1E3D1EA3B2A0}" dt="2023-07-17T09:11:40.215" v="1267" actId="403"/>
          <ac:spMkLst>
            <pc:docMk/>
            <pc:sldMk cId="2295111204" sldId="267"/>
            <ac:spMk id="5" creationId="{E2626B70-64F0-0B51-3966-A9D7430DA63F}"/>
          </ac:spMkLst>
        </pc:spChg>
        <pc:picChg chg="mod">
          <ac:chgData name="FUNG King Shun" userId="c1e97636-9c8a-4b44-99ad-5ec4b6275bfb" providerId="ADAL" clId="{70F338E8-7E19-497A-A2C3-1E3D1EA3B2A0}" dt="2023-07-17T08:55:50.457" v="1093" actId="1076"/>
          <ac:picMkLst>
            <pc:docMk/>
            <pc:sldMk cId="2295111204" sldId="267"/>
            <ac:picMk id="4" creationId="{9E2F5AC8-339C-930D-3BAD-0A25FC3C5702}"/>
          </ac:picMkLst>
        </pc:picChg>
        <pc:picChg chg="add mod">
          <ac:chgData name="FUNG King Shun" userId="c1e97636-9c8a-4b44-99ad-5ec4b6275bfb" providerId="ADAL" clId="{70F338E8-7E19-497A-A2C3-1E3D1EA3B2A0}" dt="2023-07-17T09:11:01.578" v="1254" actId="1076"/>
          <ac:picMkLst>
            <pc:docMk/>
            <pc:sldMk cId="2295111204" sldId="267"/>
            <ac:picMk id="8" creationId="{FB0CE146-6054-764B-9C9C-D077D269AA2F}"/>
          </ac:picMkLst>
        </pc:picChg>
        <pc:picChg chg="add mod">
          <ac:chgData name="FUNG King Shun" userId="c1e97636-9c8a-4b44-99ad-5ec4b6275bfb" providerId="ADAL" clId="{70F338E8-7E19-497A-A2C3-1E3D1EA3B2A0}" dt="2023-07-17T09:10:04.404" v="1250" actId="1076"/>
          <ac:picMkLst>
            <pc:docMk/>
            <pc:sldMk cId="2295111204" sldId="267"/>
            <ac:picMk id="10" creationId="{B78EE3B6-FB3B-2A08-A65C-049C891AF9D2}"/>
          </ac:picMkLst>
        </pc:picChg>
        <pc:picChg chg="add mod">
          <ac:chgData name="FUNG King Shun" userId="c1e97636-9c8a-4b44-99ad-5ec4b6275bfb" providerId="ADAL" clId="{70F338E8-7E19-497A-A2C3-1E3D1EA3B2A0}" dt="2023-07-17T09:10:55.647" v="1253" actId="14100"/>
          <ac:picMkLst>
            <pc:docMk/>
            <pc:sldMk cId="2295111204" sldId="267"/>
            <ac:picMk id="12" creationId="{F01FC645-19B0-3998-B14F-AC2ED5461AE5}"/>
          </ac:picMkLst>
        </pc:picChg>
      </pc:sldChg>
      <pc:sldChg chg="del">
        <pc:chgData name="FUNG King Shun" userId="c1e97636-9c8a-4b44-99ad-5ec4b6275bfb" providerId="ADAL" clId="{70F338E8-7E19-497A-A2C3-1E3D1EA3B2A0}" dt="2023-07-17T08:46:04.187" v="867" actId="2696"/>
        <pc:sldMkLst>
          <pc:docMk/>
          <pc:sldMk cId="3797195096" sldId="268"/>
        </pc:sldMkLst>
      </pc:sldChg>
      <pc:sldChg chg="delSp modSp mod">
        <pc:chgData name="FUNG King Shun" userId="c1e97636-9c8a-4b44-99ad-5ec4b6275bfb" providerId="ADAL" clId="{70F338E8-7E19-497A-A2C3-1E3D1EA3B2A0}" dt="2023-07-17T09:32:01.270" v="1416" actId="478"/>
        <pc:sldMkLst>
          <pc:docMk/>
          <pc:sldMk cId="3600812823" sldId="269"/>
        </pc:sldMkLst>
        <pc:spChg chg="mod">
          <ac:chgData name="FUNG King Shun" userId="c1e97636-9c8a-4b44-99ad-5ec4b6275bfb" providerId="ADAL" clId="{70F338E8-7E19-497A-A2C3-1E3D1EA3B2A0}" dt="2023-07-17T09:12:15.396" v="1271" actId="20577"/>
          <ac:spMkLst>
            <pc:docMk/>
            <pc:sldMk cId="3600812823" sldId="269"/>
            <ac:spMk id="2" creationId="{BDDE45D2-0CD1-6AC6-75BD-A6881EF595BF}"/>
          </ac:spMkLst>
        </pc:spChg>
        <pc:spChg chg="del mod">
          <ac:chgData name="FUNG King Shun" userId="c1e97636-9c8a-4b44-99ad-5ec4b6275bfb" providerId="ADAL" clId="{70F338E8-7E19-497A-A2C3-1E3D1EA3B2A0}" dt="2023-07-17T09:32:01.270" v="1416" actId="478"/>
          <ac:spMkLst>
            <pc:docMk/>
            <pc:sldMk cId="3600812823" sldId="269"/>
            <ac:spMk id="3" creationId="{939AD83F-4DC0-C2D0-7873-32DDBB41DCD3}"/>
          </ac:spMkLst>
        </pc:spChg>
        <pc:spChg chg="mod">
          <ac:chgData name="FUNG King Shun" userId="c1e97636-9c8a-4b44-99ad-5ec4b6275bfb" providerId="ADAL" clId="{70F338E8-7E19-497A-A2C3-1E3D1EA3B2A0}" dt="2023-07-17T09:16:58.325" v="1342" actId="27636"/>
          <ac:spMkLst>
            <pc:docMk/>
            <pc:sldMk cId="3600812823" sldId="269"/>
            <ac:spMk id="8" creationId="{BE67B75C-24F2-94FC-4C53-C323E0091D56}"/>
          </ac:spMkLst>
        </pc:spChg>
      </pc:sldChg>
      <pc:sldChg chg="addSp delSp modSp mod">
        <pc:chgData name="FUNG King Shun" userId="c1e97636-9c8a-4b44-99ad-5ec4b6275bfb" providerId="ADAL" clId="{70F338E8-7E19-497A-A2C3-1E3D1EA3B2A0}" dt="2023-07-17T09:47:46.834" v="1615" actId="20577"/>
        <pc:sldMkLst>
          <pc:docMk/>
          <pc:sldMk cId="2230281886" sldId="270"/>
        </pc:sldMkLst>
        <pc:spChg chg="mod">
          <ac:chgData name="FUNG King Shun" userId="c1e97636-9c8a-4b44-99ad-5ec4b6275bfb" providerId="ADAL" clId="{70F338E8-7E19-497A-A2C3-1E3D1EA3B2A0}" dt="2023-07-17T09:47:46.834" v="1615" actId="20577"/>
          <ac:spMkLst>
            <pc:docMk/>
            <pc:sldMk cId="2230281886" sldId="270"/>
            <ac:spMk id="2" creationId="{A3ADF602-BE0E-BE67-B52D-FF9E1312AEFD}"/>
          </ac:spMkLst>
        </pc:spChg>
        <pc:spChg chg="add del mod">
          <ac:chgData name="FUNG King Shun" userId="c1e97636-9c8a-4b44-99ad-5ec4b6275bfb" providerId="ADAL" clId="{70F338E8-7E19-497A-A2C3-1E3D1EA3B2A0}" dt="2023-07-17T09:25:46.272" v="1390" actId="14100"/>
          <ac:spMkLst>
            <pc:docMk/>
            <pc:sldMk cId="2230281886" sldId="270"/>
            <ac:spMk id="7" creationId="{AF08C428-3433-2CD3-125F-8EA48FF56539}"/>
          </ac:spMkLst>
        </pc:spChg>
        <pc:picChg chg="add mod">
          <ac:chgData name="FUNG King Shun" userId="c1e97636-9c8a-4b44-99ad-5ec4b6275bfb" providerId="ADAL" clId="{70F338E8-7E19-497A-A2C3-1E3D1EA3B2A0}" dt="2023-07-17T09:46:53.484" v="1611" actId="14100"/>
          <ac:picMkLst>
            <pc:docMk/>
            <pc:sldMk cId="2230281886" sldId="270"/>
            <ac:picMk id="4" creationId="{5D2820A7-EAA9-3C39-3514-C83553B1329F}"/>
          </ac:picMkLst>
        </pc:picChg>
        <pc:picChg chg="del">
          <ac:chgData name="FUNG King Shun" userId="c1e97636-9c8a-4b44-99ad-5ec4b6275bfb" providerId="ADAL" clId="{70F338E8-7E19-497A-A2C3-1E3D1EA3B2A0}" dt="2023-07-17T09:24:43.405" v="1378" actId="478"/>
          <ac:picMkLst>
            <pc:docMk/>
            <pc:sldMk cId="2230281886" sldId="270"/>
            <ac:picMk id="1026" creationId="{46A406AC-0818-A3E9-4F19-EA6F8BE7CC2D}"/>
          </ac:picMkLst>
        </pc:picChg>
        <pc:picChg chg="del">
          <ac:chgData name="FUNG King Shun" userId="c1e97636-9c8a-4b44-99ad-5ec4b6275bfb" providerId="ADAL" clId="{70F338E8-7E19-497A-A2C3-1E3D1EA3B2A0}" dt="2023-07-17T09:24:45.654" v="1379" actId="478"/>
          <ac:picMkLst>
            <pc:docMk/>
            <pc:sldMk cId="2230281886" sldId="270"/>
            <ac:picMk id="1028" creationId="{4FF5FA1F-8B28-82A0-DA60-E38AE1139BC3}"/>
          </ac:picMkLst>
        </pc:picChg>
      </pc:sldChg>
      <pc:sldChg chg="modSp mod">
        <pc:chgData name="FUNG King Shun" userId="c1e97636-9c8a-4b44-99ad-5ec4b6275bfb" providerId="ADAL" clId="{70F338E8-7E19-497A-A2C3-1E3D1EA3B2A0}" dt="2023-07-17T11:08:30.858" v="1961" actId="20577"/>
        <pc:sldMkLst>
          <pc:docMk/>
          <pc:sldMk cId="688482122" sldId="271"/>
        </pc:sldMkLst>
        <pc:spChg chg="mod">
          <ac:chgData name="FUNG King Shun" userId="c1e97636-9c8a-4b44-99ad-5ec4b6275bfb" providerId="ADAL" clId="{70F338E8-7E19-497A-A2C3-1E3D1EA3B2A0}" dt="2023-07-17T11:08:30.858" v="1961" actId="20577"/>
          <ac:spMkLst>
            <pc:docMk/>
            <pc:sldMk cId="688482122" sldId="271"/>
            <ac:spMk id="3" creationId="{6232A13C-47CF-F70B-35A0-440A4A08DDCD}"/>
          </ac:spMkLst>
        </pc:spChg>
      </pc:sldChg>
      <pc:sldChg chg="delSp del mod">
        <pc:chgData name="FUNG King Shun" userId="c1e97636-9c8a-4b44-99ad-5ec4b6275bfb" providerId="ADAL" clId="{70F338E8-7E19-497A-A2C3-1E3D1EA3B2A0}" dt="2023-07-17T06:08:48.634" v="792" actId="2696"/>
        <pc:sldMkLst>
          <pc:docMk/>
          <pc:sldMk cId="3785817351" sldId="272"/>
        </pc:sldMkLst>
        <pc:picChg chg="del">
          <ac:chgData name="FUNG King Shun" userId="c1e97636-9c8a-4b44-99ad-5ec4b6275bfb" providerId="ADAL" clId="{70F338E8-7E19-497A-A2C3-1E3D1EA3B2A0}" dt="2023-07-17T06:08:42.960" v="791" actId="478"/>
          <ac:picMkLst>
            <pc:docMk/>
            <pc:sldMk cId="3785817351" sldId="272"/>
            <ac:picMk id="5" creationId="{2DD68455-ABB7-6389-78BD-8806EC2AB963}"/>
          </ac:picMkLst>
        </pc:picChg>
      </pc:sldChg>
      <pc:sldChg chg="new del">
        <pc:chgData name="FUNG King Shun" userId="c1e97636-9c8a-4b44-99ad-5ec4b6275bfb" providerId="ADAL" clId="{70F338E8-7E19-497A-A2C3-1E3D1EA3B2A0}" dt="2023-07-17T05:05:58.958" v="247" actId="680"/>
        <pc:sldMkLst>
          <pc:docMk/>
          <pc:sldMk cId="1360295538" sldId="273"/>
        </pc:sldMkLst>
      </pc:sldChg>
      <pc:sldChg chg="addSp delSp modSp new mod modTransition">
        <pc:chgData name="FUNG King Shun" userId="c1e97636-9c8a-4b44-99ad-5ec4b6275bfb" providerId="ADAL" clId="{70F338E8-7E19-497A-A2C3-1E3D1EA3B2A0}" dt="2023-07-17T13:00:03.514" v="2196"/>
        <pc:sldMkLst>
          <pc:docMk/>
          <pc:sldMk cId="1657993458" sldId="273"/>
        </pc:sldMkLst>
        <pc:spChg chg="mod">
          <ac:chgData name="FUNG King Shun" userId="c1e97636-9c8a-4b44-99ad-5ec4b6275bfb" providerId="ADAL" clId="{70F338E8-7E19-497A-A2C3-1E3D1EA3B2A0}" dt="2023-07-17T05:06:04.761" v="250"/>
          <ac:spMkLst>
            <pc:docMk/>
            <pc:sldMk cId="1657993458" sldId="273"/>
            <ac:spMk id="2" creationId="{A30570F6-0209-2BDD-3542-C9651CE13925}"/>
          </ac:spMkLst>
        </pc:spChg>
        <pc:spChg chg="mod">
          <ac:chgData name="FUNG King Shun" userId="c1e97636-9c8a-4b44-99ad-5ec4b6275bfb" providerId="ADAL" clId="{70F338E8-7E19-497A-A2C3-1E3D1EA3B2A0}" dt="2023-07-17T06:15:09.169" v="833" actId="20577"/>
          <ac:spMkLst>
            <pc:docMk/>
            <pc:sldMk cId="1657993458" sldId="273"/>
            <ac:spMk id="3" creationId="{874BD96C-B71B-B324-3470-7DE191FA0F55}"/>
          </ac:spMkLst>
        </pc:spChg>
        <pc:spChg chg="add mod">
          <ac:chgData name="FUNG King Shun" userId="c1e97636-9c8a-4b44-99ad-5ec4b6275bfb" providerId="ADAL" clId="{70F338E8-7E19-497A-A2C3-1E3D1EA3B2A0}" dt="2023-07-17T05:20:20.654" v="324" actId="1076"/>
          <ac:spMkLst>
            <pc:docMk/>
            <pc:sldMk cId="1657993458" sldId="273"/>
            <ac:spMk id="5" creationId="{774F1FD9-7367-757A-D94F-56CD28755304}"/>
          </ac:spMkLst>
        </pc:spChg>
        <pc:spChg chg="add mod">
          <ac:chgData name="FUNG King Shun" userId="c1e97636-9c8a-4b44-99ad-5ec4b6275bfb" providerId="ADAL" clId="{70F338E8-7E19-497A-A2C3-1E3D1EA3B2A0}" dt="2023-07-17T05:34:42.035" v="403" actId="404"/>
          <ac:spMkLst>
            <pc:docMk/>
            <pc:sldMk cId="1657993458" sldId="273"/>
            <ac:spMk id="6" creationId="{96E20562-61AA-99F8-04B9-CB12ECD82F9D}"/>
          </ac:spMkLst>
        </pc:spChg>
        <pc:spChg chg="add mod">
          <ac:chgData name="FUNG King Shun" userId="c1e97636-9c8a-4b44-99ad-5ec4b6275bfb" providerId="ADAL" clId="{70F338E8-7E19-497A-A2C3-1E3D1EA3B2A0}" dt="2023-07-17T05:21:51.646" v="341" actId="1076"/>
          <ac:spMkLst>
            <pc:docMk/>
            <pc:sldMk cId="1657993458" sldId="273"/>
            <ac:spMk id="7" creationId="{DBFD3572-EF1B-825B-E137-5E8B756E030A}"/>
          </ac:spMkLst>
        </pc:spChg>
        <pc:picChg chg="add del mod">
          <ac:chgData name="FUNG King Shun" userId="c1e97636-9c8a-4b44-99ad-5ec4b6275bfb" providerId="ADAL" clId="{70F338E8-7E19-497A-A2C3-1E3D1EA3B2A0}" dt="2023-07-17T05:22:58.544" v="351" actId="478"/>
          <ac:picMkLst>
            <pc:docMk/>
            <pc:sldMk cId="1657993458" sldId="273"/>
            <ac:picMk id="8" creationId="{CDB063CC-B7C3-D52A-41E8-290E1E7C7637}"/>
          </ac:picMkLst>
        </pc:picChg>
        <pc:picChg chg="add del mod">
          <ac:chgData name="FUNG King Shun" userId="c1e97636-9c8a-4b44-99ad-5ec4b6275bfb" providerId="ADAL" clId="{70F338E8-7E19-497A-A2C3-1E3D1EA3B2A0}" dt="2023-07-17T05:22:41.896" v="347" actId="478"/>
          <ac:picMkLst>
            <pc:docMk/>
            <pc:sldMk cId="1657993458" sldId="273"/>
            <ac:picMk id="2050" creationId="{838D1FD2-5DEE-6D1A-C04A-A71C9C893EEC}"/>
          </ac:picMkLst>
        </pc:picChg>
        <pc:picChg chg="add mod">
          <ac:chgData name="FUNG King Shun" userId="c1e97636-9c8a-4b44-99ad-5ec4b6275bfb" providerId="ADAL" clId="{70F338E8-7E19-497A-A2C3-1E3D1EA3B2A0}" dt="2023-07-17T05:29:51.960" v="389" actId="1076"/>
          <ac:picMkLst>
            <pc:docMk/>
            <pc:sldMk cId="1657993458" sldId="273"/>
            <ac:picMk id="2052" creationId="{13BA88E7-EDCC-55C0-C73C-D2F8524C9D45}"/>
          </ac:picMkLst>
        </pc:picChg>
      </pc:sldChg>
      <pc:sldChg chg="addSp delSp modSp new mod modTransition">
        <pc:chgData name="FUNG King Shun" userId="c1e97636-9c8a-4b44-99ad-5ec4b6275bfb" providerId="ADAL" clId="{70F338E8-7E19-497A-A2C3-1E3D1EA3B2A0}" dt="2023-07-17T13:00:04.894" v="2197"/>
        <pc:sldMkLst>
          <pc:docMk/>
          <pc:sldMk cId="2595390830" sldId="274"/>
        </pc:sldMkLst>
        <pc:spChg chg="del">
          <ac:chgData name="FUNG King Shun" userId="c1e97636-9c8a-4b44-99ad-5ec4b6275bfb" providerId="ADAL" clId="{70F338E8-7E19-497A-A2C3-1E3D1EA3B2A0}" dt="2023-07-17T05:23:21.157" v="356" actId="478"/>
          <ac:spMkLst>
            <pc:docMk/>
            <pc:sldMk cId="2595390830" sldId="274"/>
            <ac:spMk id="2" creationId="{11CC7F15-05A9-41C5-E077-19C68A2D69D8}"/>
          </ac:spMkLst>
        </pc:spChg>
        <pc:spChg chg="mod">
          <ac:chgData name="FUNG King Shun" userId="c1e97636-9c8a-4b44-99ad-5ec4b6275bfb" providerId="ADAL" clId="{70F338E8-7E19-497A-A2C3-1E3D1EA3B2A0}" dt="2023-07-17T05:24:16.886" v="380" actId="207"/>
          <ac:spMkLst>
            <pc:docMk/>
            <pc:sldMk cId="2595390830" sldId="274"/>
            <ac:spMk id="3" creationId="{D557FEAB-7516-C42E-9257-AC8FDF4D05EF}"/>
          </ac:spMkLst>
        </pc:spChg>
        <pc:picChg chg="add mod">
          <ac:chgData name="FUNG King Shun" userId="c1e97636-9c8a-4b44-99ad-5ec4b6275bfb" providerId="ADAL" clId="{70F338E8-7E19-497A-A2C3-1E3D1EA3B2A0}" dt="2023-07-17T05:24:38.890" v="382" actId="14100"/>
          <ac:picMkLst>
            <pc:docMk/>
            <pc:sldMk cId="2595390830" sldId="274"/>
            <ac:picMk id="5" creationId="{91428969-A5BE-DA13-963D-AA13E97805B8}"/>
          </ac:picMkLst>
        </pc:picChg>
      </pc:sldChg>
      <pc:sldChg chg="addSp modSp new mod modTransition">
        <pc:chgData name="FUNG King Shun" userId="c1e97636-9c8a-4b44-99ad-5ec4b6275bfb" providerId="ADAL" clId="{70F338E8-7E19-497A-A2C3-1E3D1EA3B2A0}" dt="2023-07-17T13:00:06.410" v="2198"/>
        <pc:sldMkLst>
          <pc:docMk/>
          <pc:sldMk cId="2232525093" sldId="275"/>
        </pc:sldMkLst>
        <pc:spChg chg="mod">
          <ac:chgData name="FUNG King Shun" userId="c1e97636-9c8a-4b44-99ad-5ec4b6275bfb" providerId="ADAL" clId="{70F338E8-7E19-497A-A2C3-1E3D1EA3B2A0}" dt="2023-07-17T05:25:37.357" v="387" actId="404"/>
          <ac:spMkLst>
            <pc:docMk/>
            <pc:sldMk cId="2232525093" sldId="275"/>
            <ac:spMk id="2" creationId="{EB0D6225-4C7B-A545-F979-74E8E95B6981}"/>
          </ac:spMkLst>
        </pc:spChg>
        <pc:spChg chg="mod">
          <ac:chgData name="FUNG King Shun" userId="c1e97636-9c8a-4b44-99ad-5ec4b6275bfb" providerId="ADAL" clId="{70F338E8-7E19-497A-A2C3-1E3D1EA3B2A0}" dt="2023-07-17T05:41:40.326" v="483" actId="20577"/>
          <ac:spMkLst>
            <pc:docMk/>
            <pc:sldMk cId="2232525093" sldId="275"/>
            <ac:spMk id="3" creationId="{B323FF02-C434-815D-C2B2-12AEB8E573C5}"/>
          </ac:spMkLst>
        </pc:spChg>
        <pc:spChg chg="add mod">
          <ac:chgData name="FUNG King Shun" userId="c1e97636-9c8a-4b44-99ad-5ec4b6275bfb" providerId="ADAL" clId="{70F338E8-7E19-497A-A2C3-1E3D1EA3B2A0}" dt="2023-07-17T05:40:01.113" v="444" actId="20577"/>
          <ac:spMkLst>
            <pc:docMk/>
            <pc:sldMk cId="2232525093" sldId="275"/>
            <ac:spMk id="5" creationId="{344A0F44-5A43-FA13-019F-C2587A435BBE}"/>
          </ac:spMkLst>
        </pc:spChg>
        <pc:spChg chg="add mod">
          <ac:chgData name="FUNG King Shun" userId="c1e97636-9c8a-4b44-99ad-5ec4b6275bfb" providerId="ADAL" clId="{70F338E8-7E19-497A-A2C3-1E3D1EA3B2A0}" dt="2023-07-17T05:41:45.485" v="484" actId="13926"/>
          <ac:spMkLst>
            <pc:docMk/>
            <pc:sldMk cId="2232525093" sldId="275"/>
            <ac:spMk id="6" creationId="{9DD1F171-D958-AFD8-BE48-4709648E1627}"/>
          </ac:spMkLst>
        </pc:spChg>
        <pc:picChg chg="add mod">
          <ac:chgData name="FUNG King Shun" userId="c1e97636-9c8a-4b44-99ad-5ec4b6275bfb" providerId="ADAL" clId="{70F338E8-7E19-497A-A2C3-1E3D1EA3B2A0}" dt="2023-07-17T05:39:53.636" v="435" actId="1076"/>
          <ac:picMkLst>
            <pc:docMk/>
            <pc:sldMk cId="2232525093" sldId="275"/>
            <ac:picMk id="3074" creationId="{DE768D71-9CF5-5BDB-67F5-94F95B044BD8}"/>
          </ac:picMkLst>
        </pc:picChg>
      </pc:sldChg>
      <pc:sldChg chg="addSp modSp new mod modTransition">
        <pc:chgData name="FUNG King Shun" userId="c1e97636-9c8a-4b44-99ad-5ec4b6275bfb" providerId="ADAL" clId="{70F338E8-7E19-497A-A2C3-1E3D1EA3B2A0}" dt="2023-07-17T13:00:45.278" v="2202"/>
        <pc:sldMkLst>
          <pc:docMk/>
          <pc:sldMk cId="2592013896" sldId="276"/>
        </pc:sldMkLst>
        <pc:spChg chg="mod">
          <ac:chgData name="FUNG King Shun" userId="c1e97636-9c8a-4b44-99ad-5ec4b6275bfb" providerId="ADAL" clId="{70F338E8-7E19-497A-A2C3-1E3D1EA3B2A0}" dt="2023-07-17T05:50:59.399" v="595" actId="20577"/>
          <ac:spMkLst>
            <pc:docMk/>
            <pc:sldMk cId="2592013896" sldId="276"/>
            <ac:spMk id="2" creationId="{37F65EE9-99A8-B693-A2F7-00F12023B5E2}"/>
          </ac:spMkLst>
        </pc:spChg>
        <pc:spChg chg="mod">
          <ac:chgData name="FUNG King Shun" userId="c1e97636-9c8a-4b44-99ad-5ec4b6275bfb" providerId="ADAL" clId="{70F338E8-7E19-497A-A2C3-1E3D1EA3B2A0}" dt="2023-07-17T05:57:41.619" v="762" actId="20577"/>
          <ac:spMkLst>
            <pc:docMk/>
            <pc:sldMk cId="2592013896" sldId="276"/>
            <ac:spMk id="3" creationId="{66949ED6-CCC3-C3B0-06F4-5FEFCB37F8EC}"/>
          </ac:spMkLst>
        </pc:spChg>
        <pc:picChg chg="add mod">
          <ac:chgData name="FUNG King Shun" userId="c1e97636-9c8a-4b44-99ad-5ec4b6275bfb" providerId="ADAL" clId="{70F338E8-7E19-497A-A2C3-1E3D1EA3B2A0}" dt="2023-07-17T05:51:41.359" v="599" actId="1076"/>
          <ac:picMkLst>
            <pc:docMk/>
            <pc:sldMk cId="2592013896" sldId="276"/>
            <ac:picMk id="6" creationId="{6C11D8E8-0A56-7461-B742-9758AD9E6B5C}"/>
          </ac:picMkLst>
        </pc:picChg>
      </pc:sldChg>
      <pc:sldChg chg="addSp modSp new mod modTransition">
        <pc:chgData name="FUNG King Shun" userId="c1e97636-9c8a-4b44-99ad-5ec4b6275bfb" providerId="ADAL" clId="{70F338E8-7E19-497A-A2C3-1E3D1EA3B2A0}" dt="2023-07-17T13:00:43.662" v="2201"/>
        <pc:sldMkLst>
          <pc:docMk/>
          <pc:sldMk cId="4218790480" sldId="277"/>
        </pc:sldMkLst>
        <pc:spChg chg="mod">
          <ac:chgData name="FUNG King Shun" userId="c1e97636-9c8a-4b44-99ad-5ec4b6275bfb" providerId="ADAL" clId="{70F338E8-7E19-497A-A2C3-1E3D1EA3B2A0}" dt="2023-07-17T06:03:46.270" v="783" actId="20577"/>
          <ac:spMkLst>
            <pc:docMk/>
            <pc:sldMk cId="4218790480" sldId="277"/>
            <ac:spMk id="2" creationId="{9E158CBF-BF41-08C7-FBB0-9A8AEAAA5BC0}"/>
          </ac:spMkLst>
        </pc:spChg>
        <pc:spChg chg="mod">
          <ac:chgData name="FUNG King Shun" userId="c1e97636-9c8a-4b44-99ad-5ec4b6275bfb" providerId="ADAL" clId="{70F338E8-7E19-497A-A2C3-1E3D1EA3B2A0}" dt="2023-07-17T08:51:50.471" v="1021" actId="20577"/>
          <ac:spMkLst>
            <pc:docMk/>
            <pc:sldMk cId="4218790480" sldId="277"/>
            <ac:spMk id="3" creationId="{900CE1A9-DC95-FA5F-DDD3-A686D3A07A77}"/>
          </ac:spMkLst>
        </pc:spChg>
        <pc:picChg chg="add mod">
          <ac:chgData name="FUNG King Shun" userId="c1e97636-9c8a-4b44-99ad-5ec4b6275bfb" providerId="ADAL" clId="{70F338E8-7E19-497A-A2C3-1E3D1EA3B2A0}" dt="2023-07-17T06:03:39.243" v="768" actId="1076"/>
          <ac:picMkLst>
            <pc:docMk/>
            <pc:sldMk cId="4218790480" sldId="277"/>
            <ac:picMk id="6" creationId="{D29B31D9-186F-377A-393B-B909FCE7DD54}"/>
          </ac:picMkLst>
        </pc:picChg>
      </pc:sldChg>
      <pc:sldChg chg="addSp delSp modSp new mod modTransition">
        <pc:chgData name="FUNG King Shun" userId="c1e97636-9c8a-4b44-99ad-5ec4b6275bfb" providerId="ADAL" clId="{70F338E8-7E19-497A-A2C3-1E3D1EA3B2A0}" dt="2023-07-17T13:00:42.206" v="2200"/>
        <pc:sldMkLst>
          <pc:docMk/>
          <pc:sldMk cId="2347719925" sldId="278"/>
        </pc:sldMkLst>
        <pc:spChg chg="mod">
          <ac:chgData name="FUNG King Shun" userId="c1e97636-9c8a-4b44-99ad-5ec4b6275bfb" providerId="ADAL" clId="{70F338E8-7E19-497A-A2C3-1E3D1EA3B2A0}" dt="2023-07-17T06:09:26.046" v="812" actId="20577"/>
          <ac:spMkLst>
            <pc:docMk/>
            <pc:sldMk cId="2347719925" sldId="278"/>
            <ac:spMk id="2" creationId="{3473E973-C494-7F5C-BC18-8772FA8F0B85}"/>
          </ac:spMkLst>
        </pc:spChg>
        <pc:spChg chg="del mod">
          <ac:chgData name="FUNG King Shun" userId="c1e97636-9c8a-4b44-99ad-5ec4b6275bfb" providerId="ADAL" clId="{70F338E8-7E19-497A-A2C3-1E3D1EA3B2A0}" dt="2023-07-17T06:05:43.188" v="790" actId="478"/>
          <ac:spMkLst>
            <pc:docMk/>
            <pc:sldMk cId="2347719925" sldId="278"/>
            <ac:spMk id="3" creationId="{9164057B-30FA-9A98-2CEA-90E873D58F4F}"/>
          </ac:spMkLst>
        </pc:spChg>
        <pc:picChg chg="add mod">
          <ac:chgData name="FUNG King Shun" userId="c1e97636-9c8a-4b44-99ad-5ec4b6275bfb" providerId="ADAL" clId="{70F338E8-7E19-497A-A2C3-1E3D1EA3B2A0}" dt="2023-07-17T06:05:40.230" v="789" actId="1076"/>
          <ac:picMkLst>
            <pc:docMk/>
            <pc:sldMk cId="2347719925" sldId="278"/>
            <ac:picMk id="6" creationId="{4D1153E0-E1B0-EE05-001F-D2114E4BAB35}"/>
          </ac:picMkLst>
        </pc:picChg>
      </pc:sldChg>
      <pc:sldChg chg="modSp new mod modTransition">
        <pc:chgData name="FUNG King Shun" userId="c1e97636-9c8a-4b44-99ad-5ec4b6275bfb" providerId="ADAL" clId="{70F338E8-7E19-497A-A2C3-1E3D1EA3B2A0}" dt="2023-07-17T13:00:40.696" v="2199"/>
        <pc:sldMkLst>
          <pc:docMk/>
          <pc:sldMk cId="116764012" sldId="279"/>
        </pc:sldMkLst>
        <pc:spChg chg="mod">
          <ac:chgData name="FUNG King Shun" userId="c1e97636-9c8a-4b44-99ad-5ec4b6275bfb" providerId="ADAL" clId="{70F338E8-7E19-497A-A2C3-1E3D1EA3B2A0}" dt="2023-07-17T06:37:26.217" v="857"/>
          <ac:spMkLst>
            <pc:docMk/>
            <pc:sldMk cId="116764012" sldId="279"/>
            <ac:spMk id="2" creationId="{17B4F390-C469-EBB1-4344-A39E54AECC7A}"/>
          </ac:spMkLst>
        </pc:spChg>
        <pc:spChg chg="mod">
          <ac:chgData name="FUNG King Shun" userId="c1e97636-9c8a-4b44-99ad-5ec4b6275bfb" providerId="ADAL" clId="{70F338E8-7E19-497A-A2C3-1E3D1EA3B2A0}" dt="2023-07-17T11:03:06.551" v="1960" actId="20577"/>
          <ac:spMkLst>
            <pc:docMk/>
            <pc:sldMk cId="116764012" sldId="279"/>
            <ac:spMk id="3" creationId="{428D6E1E-FE12-4E54-279C-D2933493A3A6}"/>
          </ac:spMkLst>
        </pc:spChg>
      </pc:sldChg>
      <pc:sldChg chg="addSp delSp modSp new del mod">
        <pc:chgData name="FUNG King Shun" userId="c1e97636-9c8a-4b44-99ad-5ec4b6275bfb" providerId="ADAL" clId="{70F338E8-7E19-497A-A2C3-1E3D1EA3B2A0}" dt="2023-07-17T09:39:22.396" v="1608" actId="2696"/>
        <pc:sldMkLst>
          <pc:docMk/>
          <pc:sldMk cId="3266311118" sldId="280"/>
        </pc:sldMkLst>
        <pc:spChg chg="mod">
          <ac:chgData name="FUNG King Shun" userId="c1e97636-9c8a-4b44-99ad-5ec4b6275bfb" providerId="ADAL" clId="{70F338E8-7E19-497A-A2C3-1E3D1EA3B2A0}" dt="2023-07-17T09:26:56.146" v="1395" actId="20577"/>
          <ac:spMkLst>
            <pc:docMk/>
            <pc:sldMk cId="3266311118" sldId="280"/>
            <ac:spMk id="2" creationId="{057672BF-BE7B-F92A-12DC-1C3D90F314B4}"/>
          </ac:spMkLst>
        </pc:spChg>
        <pc:spChg chg="del mod">
          <ac:chgData name="FUNG King Shun" userId="c1e97636-9c8a-4b44-99ad-5ec4b6275bfb" providerId="ADAL" clId="{70F338E8-7E19-497A-A2C3-1E3D1EA3B2A0}" dt="2023-07-17T09:17:08.075" v="1345" actId="478"/>
          <ac:spMkLst>
            <pc:docMk/>
            <pc:sldMk cId="3266311118" sldId="280"/>
            <ac:spMk id="3" creationId="{DC4D2C0D-3F97-530F-49A9-04DE00B81ACE}"/>
          </ac:spMkLst>
        </pc:spChg>
        <pc:picChg chg="add del mod">
          <ac:chgData name="FUNG King Shun" userId="c1e97636-9c8a-4b44-99ad-5ec4b6275bfb" providerId="ADAL" clId="{70F338E8-7E19-497A-A2C3-1E3D1EA3B2A0}" dt="2023-07-17T09:20:01.441" v="1360" actId="478"/>
          <ac:picMkLst>
            <pc:docMk/>
            <pc:sldMk cId="3266311118" sldId="280"/>
            <ac:picMk id="6" creationId="{E3ADB01D-3232-DF9B-2EE4-ABDD0ADA830D}"/>
          </ac:picMkLst>
        </pc:picChg>
        <pc:picChg chg="add mod">
          <ac:chgData name="FUNG King Shun" userId="c1e97636-9c8a-4b44-99ad-5ec4b6275bfb" providerId="ADAL" clId="{70F338E8-7E19-497A-A2C3-1E3D1EA3B2A0}" dt="2023-07-17T09:20:07.405" v="1362" actId="14100"/>
          <ac:picMkLst>
            <pc:docMk/>
            <pc:sldMk cId="3266311118" sldId="280"/>
            <ac:picMk id="8" creationId="{D711ABE8-FC8C-5338-1BD7-2DB3E13B5D14}"/>
          </ac:picMkLst>
        </pc:picChg>
        <pc:picChg chg="add mod">
          <ac:chgData name="FUNG King Shun" userId="c1e97636-9c8a-4b44-99ad-5ec4b6275bfb" providerId="ADAL" clId="{70F338E8-7E19-497A-A2C3-1E3D1EA3B2A0}" dt="2023-07-17T09:19:58.452" v="1359" actId="1076"/>
          <ac:picMkLst>
            <pc:docMk/>
            <pc:sldMk cId="3266311118" sldId="280"/>
            <ac:picMk id="10" creationId="{65205C50-71BC-7DAC-1128-2C9D2351F84A}"/>
          </ac:picMkLst>
        </pc:picChg>
      </pc:sldChg>
      <pc:sldChg chg="addSp delSp modSp new mod ord modTransition">
        <pc:chgData name="FUNG King Shun" userId="c1e97636-9c8a-4b44-99ad-5ec4b6275bfb" providerId="ADAL" clId="{70F338E8-7E19-497A-A2C3-1E3D1EA3B2A0}" dt="2023-07-17T13:00:49.342" v="2203"/>
        <pc:sldMkLst>
          <pc:docMk/>
          <pc:sldMk cId="4130708608" sldId="281"/>
        </pc:sldMkLst>
        <pc:spChg chg="mod">
          <ac:chgData name="FUNG King Shun" userId="c1e97636-9c8a-4b44-99ad-5ec4b6275bfb" providerId="ADAL" clId="{70F338E8-7E19-497A-A2C3-1E3D1EA3B2A0}" dt="2023-07-17T09:26:59.371" v="1397" actId="20577"/>
          <ac:spMkLst>
            <pc:docMk/>
            <pc:sldMk cId="4130708608" sldId="281"/>
            <ac:spMk id="2" creationId="{0AE7C289-AF57-D5E0-B927-58CD98A12C54}"/>
          </ac:spMkLst>
        </pc:spChg>
        <pc:spChg chg="del">
          <ac:chgData name="FUNG King Shun" userId="c1e97636-9c8a-4b44-99ad-5ec4b6275bfb" providerId="ADAL" clId="{70F338E8-7E19-497A-A2C3-1E3D1EA3B2A0}" dt="2023-07-17T09:20:14.474" v="1364" actId="478"/>
          <ac:spMkLst>
            <pc:docMk/>
            <pc:sldMk cId="4130708608" sldId="281"/>
            <ac:spMk id="3" creationId="{A70BAF7E-9697-5C45-4225-C75BF315521C}"/>
          </ac:spMkLst>
        </pc:spChg>
        <pc:picChg chg="add mod">
          <ac:chgData name="FUNG King Shun" userId="c1e97636-9c8a-4b44-99ad-5ec4b6275bfb" providerId="ADAL" clId="{70F338E8-7E19-497A-A2C3-1E3D1EA3B2A0}" dt="2023-07-17T09:20:18.653" v="1366" actId="1076"/>
          <ac:picMkLst>
            <pc:docMk/>
            <pc:sldMk cId="4130708608" sldId="281"/>
            <ac:picMk id="5" creationId="{6B267F54-FF0C-045B-C7C4-E08765804EF4}"/>
          </ac:picMkLst>
        </pc:picChg>
      </pc:sldChg>
      <pc:sldChg chg="addSp delSp modSp new mod modTransition">
        <pc:chgData name="FUNG King Shun" userId="c1e97636-9c8a-4b44-99ad-5ec4b6275bfb" providerId="ADAL" clId="{70F338E8-7E19-497A-A2C3-1E3D1EA3B2A0}" dt="2023-07-17T13:00:50.718" v="2204"/>
        <pc:sldMkLst>
          <pc:docMk/>
          <pc:sldMk cId="3284651310" sldId="282"/>
        </pc:sldMkLst>
        <pc:spChg chg="mod">
          <ac:chgData name="FUNG King Shun" userId="c1e97636-9c8a-4b44-99ad-5ec4b6275bfb" providerId="ADAL" clId="{70F338E8-7E19-497A-A2C3-1E3D1EA3B2A0}" dt="2023-07-17T09:26:51.987" v="1393" actId="27636"/>
          <ac:spMkLst>
            <pc:docMk/>
            <pc:sldMk cId="3284651310" sldId="282"/>
            <ac:spMk id="2" creationId="{34544660-D2B6-AABB-A485-806D196CC894}"/>
          </ac:spMkLst>
        </pc:spChg>
        <pc:spChg chg="del mod">
          <ac:chgData name="FUNG King Shun" userId="c1e97636-9c8a-4b44-99ad-5ec4b6275bfb" providerId="ADAL" clId="{70F338E8-7E19-497A-A2C3-1E3D1EA3B2A0}" dt="2023-07-17T09:27:07.695" v="1399"/>
          <ac:spMkLst>
            <pc:docMk/>
            <pc:sldMk cId="3284651310" sldId="282"/>
            <ac:spMk id="3" creationId="{E544B1FF-646B-6692-1E8D-0C606B1375EF}"/>
          </ac:spMkLst>
        </pc:spChg>
        <pc:spChg chg="add mod">
          <ac:chgData name="FUNG King Shun" userId="c1e97636-9c8a-4b44-99ad-5ec4b6275bfb" providerId="ADAL" clId="{70F338E8-7E19-497A-A2C3-1E3D1EA3B2A0}" dt="2023-07-17T09:34:47.906" v="1443" actId="1076"/>
          <ac:spMkLst>
            <pc:docMk/>
            <pc:sldMk cId="3284651310" sldId="282"/>
            <ac:spMk id="5" creationId="{7C3AFE32-6B7E-DD13-3402-953B2C6B7BF3}"/>
          </ac:spMkLst>
        </pc:spChg>
        <pc:spChg chg="add mod">
          <ac:chgData name="FUNG King Shun" userId="c1e97636-9c8a-4b44-99ad-5ec4b6275bfb" providerId="ADAL" clId="{70F338E8-7E19-497A-A2C3-1E3D1EA3B2A0}" dt="2023-07-17T09:38:51.211" v="1607" actId="20577"/>
          <ac:spMkLst>
            <pc:docMk/>
            <pc:sldMk cId="3284651310" sldId="282"/>
            <ac:spMk id="9" creationId="{5EBDE577-9627-334D-4958-080F3DC45589}"/>
          </ac:spMkLst>
        </pc:spChg>
        <pc:spChg chg="add mod">
          <ac:chgData name="FUNG King Shun" userId="c1e97636-9c8a-4b44-99ad-5ec4b6275bfb" providerId="ADAL" clId="{70F338E8-7E19-497A-A2C3-1E3D1EA3B2A0}" dt="2023-07-17T09:38:38.313" v="1597" actId="1076"/>
          <ac:spMkLst>
            <pc:docMk/>
            <pc:sldMk cId="3284651310" sldId="282"/>
            <ac:spMk id="10" creationId="{BA9BD638-53F0-427D-B461-7C9A41C0E5B2}"/>
          </ac:spMkLst>
        </pc:spChg>
        <pc:picChg chg="add mod">
          <ac:chgData name="FUNG King Shun" userId="c1e97636-9c8a-4b44-99ad-5ec4b6275bfb" providerId="ADAL" clId="{70F338E8-7E19-497A-A2C3-1E3D1EA3B2A0}" dt="2023-07-17T09:38:09.954" v="1569" actId="1076"/>
          <ac:picMkLst>
            <pc:docMk/>
            <pc:sldMk cId="3284651310" sldId="282"/>
            <ac:picMk id="6" creationId="{E8D7AB81-B311-BD07-E5B8-C4200A1A4478}"/>
          </ac:picMkLst>
        </pc:picChg>
        <pc:picChg chg="add mod">
          <ac:chgData name="FUNG King Shun" userId="c1e97636-9c8a-4b44-99ad-5ec4b6275bfb" providerId="ADAL" clId="{70F338E8-7E19-497A-A2C3-1E3D1EA3B2A0}" dt="2023-07-17T09:30:52.572" v="1412" actId="1076"/>
          <ac:picMkLst>
            <pc:docMk/>
            <pc:sldMk cId="3284651310" sldId="282"/>
            <ac:picMk id="8" creationId="{43F6034E-BB17-5D43-8787-E4A53EF90886}"/>
          </ac:picMkLst>
        </pc:picChg>
      </pc:sldChg>
      <pc:sldChg chg="addSp modSp new mod modTransition">
        <pc:chgData name="FUNG King Shun" userId="c1e97636-9c8a-4b44-99ad-5ec4b6275bfb" providerId="ADAL" clId="{70F338E8-7E19-497A-A2C3-1E3D1EA3B2A0}" dt="2023-07-17T13:00:53.799" v="2206"/>
        <pc:sldMkLst>
          <pc:docMk/>
          <pc:sldMk cId="3167297928" sldId="283"/>
        </pc:sldMkLst>
        <pc:spChg chg="mod">
          <ac:chgData name="FUNG King Shun" userId="c1e97636-9c8a-4b44-99ad-5ec4b6275bfb" providerId="ADAL" clId="{70F338E8-7E19-497A-A2C3-1E3D1EA3B2A0}" dt="2023-07-17T09:47:53.807" v="1618" actId="20577"/>
          <ac:spMkLst>
            <pc:docMk/>
            <pc:sldMk cId="3167297928" sldId="283"/>
            <ac:spMk id="2" creationId="{C0BC397A-34E6-A92A-0975-B0A16837FF15}"/>
          </ac:spMkLst>
        </pc:spChg>
        <pc:spChg chg="mod">
          <ac:chgData name="FUNG King Shun" userId="c1e97636-9c8a-4b44-99ad-5ec4b6275bfb" providerId="ADAL" clId="{70F338E8-7E19-497A-A2C3-1E3D1EA3B2A0}" dt="2023-07-17T09:57:04.888" v="1722" actId="20577"/>
          <ac:spMkLst>
            <pc:docMk/>
            <pc:sldMk cId="3167297928" sldId="283"/>
            <ac:spMk id="3" creationId="{AB01E74B-4295-1B79-D2D2-8EF8683168A9}"/>
          </ac:spMkLst>
        </pc:spChg>
        <pc:spChg chg="add mod">
          <ac:chgData name="FUNG King Shun" userId="c1e97636-9c8a-4b44-99ad-5ec4b6275bfb" providerId="ADAL" clId="{70F338E8-7E19-497A-A2C3-1E3D1EA3B2A0}" dt="2023-07-17T09:59:46.605" v="1737" actId="1076"/>
          <ac:spMkLst>
            <pc:docMk/>
            <pc:sldMk cId="3167297928" sldId="283"/>
            <ac:spMk id="5" creationId="{D092C909-BE18-7F19-0F17-D80AA5359172}"/>
          </ac:spMkLst>
        </pc:spChg>
      </pc:sldChg>
      <pc:sldChg chg="addSp modSp new mod modTransition">
        <pc:chgData name="FUNG King Shun" userId="c1e97636-9c8a-4b44-99ad-5ec4b6275bfb" providerId="ADAL" clId="{70F338E8-7E19-497A-A2C3-1E3D1EA3B2A0}" dt="2023-07-17T13:00:56.042" v="2207"/>
        <pc:sldMkLst>
          <pc:docMk/>
          <pc:sldMk cId="510994476" sldId="284"/>
        </pc:sldMkLst>
        <pc:spChg chg="mod">
          <ac:chgData name="FUNG King Shun" userId="c1e97636-9c8a-4b44-99ad-5ec4b6275bfb" providerId="ADAL" clId="{70F338E8-7E19-497A-A2C3-1E3D1EA3B2A0}" dt="2023-07-17T10:00:23.858" v="1741" actId="20577"/>
          <ac:spMkLst>
            <pc:docMk/>
            <pc:sldMk cId="510994476" sldId="284"/>
            <ac:spMk id="2" creationId="{132F44B8-9FDB-62D3-BC4B-DE075428CDD5}"/>
          </ac:spMkLst>
        </pc:spChg>
        <pc:spChg chg="mod">
          <ac:chgData name="FUNG King Shun" userId="c1e97636-9c8a-4b44-99ad-5ec4b6275bfb" providerId="ADAL" clId="{70F338E8-7E19-497A-A2C3-1E3D1EA3B2A0}" dt="2023-07-17T10:00:44.201" v="1767" actId="14100"/>
          <ac:spMkLst>
            <pc:docMk/>
            <pc:sldMk cId="510994476" sldId="284"/>
            <ac:spMk id="3" creationId="{9E116402-C14F-EC75-13E0-1E37034B571E}"/>
          </ac:spMkLst>
        </pc:spChg>
        <pc:picChg chg="add mod">
          <ac:chgData name="FUNG King Shun" userId="c1e97636-9c8a-4b44-99ad-5ec4b6275bfb" providerId="ADAL" clId="{70F338E8-7E19-497A-A2C3-1E3D1EA3B2A0}" dt="2023-07-17T10:00:51.498" v="1770" actId="1076"/>
          <ac:picMkLst>
            <pc:docMk/>
            <pc:sldMk cId="510994476" sldId="284"/>
            <ac:picMk id="5" creationId="{D0AD529E-5FB3-AF41-0DB1-DEC1793D193B}"/>
          </ac:picMkLst>
        </pc:picChg>
      </pc:sldChg>
      <pc:sldChg chg="addSp modSp new mod modTransition">
        <pc:chgData name="FUNG King Shun" userId="c1e97636-9c8a-4b44-99ad-5ec4b6275bfb" providerId="ADAL" clId="{70F338E8-7E19-497A-A2C3-1E3D1EA3B2A0}" dt="2023-07-17T13:00:57.471" v="2208"/>
        <pc:sldMkLst>
          <pc:docMk/>
          <pc:sldMk cId="1528760641" sldId="285"/>
        </pc:sldMkLst>
        <pc:spChg chg="mod">
          <ac:chgData name="FUNG King Shun" userId="c1e97636-9c8a-4b44-99ad-5ec4b6275bfb" providerId="ADAL" clId="{70F338E8-7E19-497A-A2C3-1E3D1EA3B2A0}" dt="2023-07-17T10:01:24.730" v="1774" actId="20577"/>
          <ac:spMkLst>
            <pc:docMk/>
            <pc:sldMk cId="1528760641" sldId="285"/>
            <ac:spMk id="2" creationId="{C500D2CC-FD8A-0D76-3D9A-8B461CDD2A97}"/>
          </ac:spMkLst>
        </pc:spChg>
        <pc:spChg chg="mod">
          <ac:chgData name="FUNG King Shun" userId="c1e97636-9c8a-4b44-99ad-5ec4b6275bfb" providerId="ADAL" clId="{70F338E8-7E19-497A-A2C3-1E3D1EA3B2A0}" dt="2023-07-17T10:01:50.021" v="1795"/>
          <ac:spMkLst>
            <pc:docMk/>
            <pc:sldMk cId="1528760641" sldId="285"/>
            <ac:spMk id="3" creationId="{A5DFB714-21FE-9E5B-83EA-8C106E9A15CB}"/>
          </ac:spMkLst>
        </pc:spChg>
        <pc:picChg chg="add mod">
          <ac:chgData name="FUNG King Shun" userId="c1e97636-9c8a-4b44-99ad-5ec4b6275bfb" providerId="ADAL" clId="{70F338E8-7E19-497A-A2C3-1E3D1EA3B2A0}" dt="2023-07-17T10:02:01.673" v="1798" actId="1076"/>
          <ac:picMkLst>
            <pc:docMk/>
            <pc:sldMk cId="1528760641" sldId="285"/>
            <ac:picMk id="5" creationId="{36BFBF9C-5300-E80D-4868-BE6704E44E9B}"/>
          </ac:picMkLst>
        </pc:picChg>
      </pc:sldChg>
      <pc:sldChg chg="addSp delSp modSp new mod modTransition">
        <pc:chgData name="FUNG King Shun" userId="c1e97636-9c8a-4b44-99ad-5ec4b6275bfb" providerId="ADAL" clId="{70F338E8-7E19-497A-A2C3-1E3D1EA3B2A0}" dt="2023-07-17T13:00:59.142" v="2209"/>
        <pc:sldMkLst>
          <pc:docMk/>
          <pc:sldMk cId="3814951655" sldId="286"/>
        </pc:sldMkLst>
        <pc:spChg chg="mod">
          <ac:chgData name="FUNG King Shun" userId="c1e97636-9c8a-4b44-99ad-5ec4b6275bfb" providerId="ADAL" clId="{70F338E8-7E19-497A-A2C3-1E3D1EA3B2A0}" dt="2023-07-17T10:02:42.884" v="1800"/>
          <ac:spMkLst>
            <pc:docMk/>
            <pc:sldMk cId="3814951655" sldId="286"/>
            <ac:spMk id="2" creationId="{6AD11F6C-A4D4-C28F-D76C-146E1B2B00B4}"/>
          </ac:spMkLst>
        </pc:spChg>
        <pc:spChg chg="del mod">
          <ac:chgData name="FUNG King Shun" userId="c1e97636-9c8a-4b44-99ad-5ec4b6275bfb" providerId="ADAL" clId="{70F338E8-7E19-497A-A2C3-1E3D1EA3B2A0}" dt="2023-07-17T10:36:45.854" v="1828" actId="478"/>
          <ac:spMkLst>
            <pc:docMk/>
            <pc:sldMk cId="3814951655" sldId="286"/>
            <ac:spMk id="3" creationId="{8C4B323C-C8D8-79C0-743C-A655FFD4AF6D}"/>
          </ac:spMkLst>
        </pc:spChg>
        <pc:spChg chg="add del mod">
          <ac:chgData name="FUNG King Shun" userId="c1e97636-9c8a-4b44-99ad-5ec4b6275bfb" providerId="ADAL" clId="{70F338E8-7E19-497A-A2C3-1E3D1EA3B2A0}" dt="2023-07-17T10:36:48.677" v="1829" actId="478"/>
          <ac:spMkLst>
            <pc:docMk/>
            <pc:sldMk cId="3814951655" sldId="286"/>
            <ac:spMk id="12" creationId="{7A56B796-790B-97B0-4DA4-CE984F611AC8}"/>
          </ac:spMkLst>
        </pc:spChg>
        <pc:picChg chg="add mod">
          <ac:chgData name="FUNG King Shun" userId="c1e97636-9c8a-4b44-99ad-5ec4b6275bfb" providerId="ADAL" clId="{70F338E8-7E19-497A-A2C3-1E3D1EA3B2A0}" dt="2023-07-17T10:37:11.439" v="1837" actId="1076"/>
          <ac:picMkLst>
            <pc:docMk/>
            <pc:sldMk cId="3814951655" sldId="286"/>
            <ac:picMk id="6" creationId="{C59A0944-E33F-3A74-39E2-731E1A18FBBF}"/>
          </ac:picMkLst>
        </pc:picChg>
        <pc:picChg chg="add mod">
          <ac:chgData name="FUNG King Shun" userId="c1e97636-9c8a-4b44-99ad-5ec4b6275bfb" providerId="ADAL" clId="{70F338E8-7E19-497A-A2C3-1E3D1EA3B2A0}" dt="2023-07-17T10:37:09.820" v="1836" actId="1076"/>
          <ac:picMkLst>
            <pc:docMk/>
            <pc:sldMk cId="3814951655" sldId="286"/>
            <ac:picMk id="8" creationId="{51A1CD9F-B73A-FD45-CF68-59093BA93D45}"/>
          </ac:picMkLst>
        </pc:picChg>
        <pc:picChg chg="add mod">
          <ac:chgData name="FUNG King Shun" userId="c1e97636-9c8a-4b44-99ad-5ec4b6275bfb" providerId="ADAL" clId="{70F338E8-7E19-497A-A2C3-1E3D1EA3B2A0}" dt="2023-07-17T10:37:17.004" v="1838" actId="1076"/>
          <ac:picMkLst>
            <pc:docMk/>
            <pc:sldMk cId="3814951655" sldId="286"/>
            <ac:picMk id="10" creationId="{A8950004-1A55-81D9-ABA7-2523E0F4703F}"/>
          </ac:picMkLst>
        </pc:picChg>
      </pc:sldChg>
      <pc:sldChg chg="addSp delSp modSp new mod modTransition">
        <pc:chgData name="FUNG King Shun" userId="c1e97636-9c8a-4b44-99ad-5ec4b6275bfb" providerId="ADAL" clId="{70F338E8-7E19-497A-A2C3-1E3D1EA3B2A0}" dt="2023-07-17T13:01:02.037" v="2210"/>
        <pc:sldMkLst>
          <pc:docMk/>
          <pc:sldMk cId="1089757981" sldId="287"/>
        </pc:sldMkLst>
        <pc:spChg chg="mod">
          <ac:chgData name="FUNG King Shun" userId="c1e97636-9c8a-4b44-99ad-5ec4b6275bfb" providerId="ADAL" clId="{70F338E8-7E19-497A-A2C3-1E3D1EA3B2A0}" dt="2023-07-17T10:42:48.125" v="1882" actId="20577"/>
          <ac:spMkLst>
            <pc:docMk/>
            <pc:sldMk cId="1089757981" sldId="287"/>
            <ac:spMk id="2" creationId="{D1334B13-B68E-1293-E0A4-E90B0A6DA200}"/>
          </ac:spMkLst>
        </pc:spChg>
        <pc:spChg chg="del">
          <ac:chgData name="FUNG King Shun" userId="c1e97636-9c8a-4b44-99ad-5ec4b6275bfb" providerId="ADAL" clId="{70F338E8-7E19-497A-A2C3-1E3D1EA3B2A0}" dt="2023-07-17T10:42:28.610" v="1870" actId="478"/>
          <ac:spMkLst>
            <pc:docMk/>
            <pc:sldMk cId="1089757981" sldId="287"/>
            <ac:spMk id="3" creationId="{ACF9A6D6-BAE5-9308-95E7-EA411B10455A}"/>
          </ac:spMkLst>
        </pc:spChg>
        <pc:picChg chg="add mod">
          <ac:chgData name="FUNG King Shun" userId="c1e97636-9c8a-4b44-99ad-5ec4b6275bfb" providerId="ADAL" clId="{70F338E8-7E19-497A-A2C3-1E3D1EA3B2A0}" dt="2023-07-17T10:42:34.970" v="1873" actId="1076"/>
          <ac:picMkLst>
            <pc:docMk/>
            <pc:sldMk cId="1089757981" sldId="287"/>
            <ac:picMk id="5" creationId="{8445BCE7-9B2A-AE3E-B3D2-E80F87F729E9}"/>
          </ac:picMkLst>
        </pc:picChg>
      </pc:sldChg>
      <pc:sldChg chg="addSp delSp modSp new mod modTransition">
        <pc:chgData name="FUNG King Shun" userId="c1e97636-9c8a-4b44-99ad-5ec4b6275bfb" providerId="ADAL" clId="{70F338E8-7E19-497A-A2C3-1E3D1EA3B2A0}" dt="2023-07-17T13:01:03.565" v="2211"/>
        <pc:sldMkLst>
          <pc:docMk/>
          <pc:sldMk cId="2808516161" sldId="288"/>
        </pc:sldMkLst>
        <pc:spChg chg="mod">
          <ac:chgData name="FUNG King Shun" userId="c1e97636-9c8a-4b44-99ad-5ec4b6275bfb" providerId="ADAL" clId="{70F338E8-7E19-497A-A2C3-1E3D1EA3B2A0}" dt="2023-07-17T11:33:36.768" v="1967" actId="20577"/>
          <ac:spMkLst>
            <pc:docMk/>
            <pc:sldMk cId="2808516161" sldId="288"/>
            <ac:spMk id="2" creationId="{D4157420-7969-53E9-17A1-CD685A517DDC}"/>
          </ac:spMkLst>
        </pc:spChg>
        <pc:spChg chg="del">
          <ac:chgData name="FUNG King Shun" userId="c1e97636-9c8a-4b44-99ad-5ec4b6275bfb" providerId="ADAL" clId="{70F338E8-7E19-497A-A2C3-1E3D1EA3B2A0}" dt="2023-07-17T10:45:44.384" v="1898" actId="478"/>
          <ac:spMkLst>
            <pc:docMk/>
            <pc:sldMk cId="2808516161" sldId="288"/>
            <ac:spMk id="3" creationId="{ED5DEC05-B681-D9E7-727F-F6E7EDD1F6C1}"/>
          </ac:spMkLst>
        </pc:spChg>
        <pc:picChg chg="add mod">
          <ac:chgData name="FUNG King Shun" userId="c1e97636-9c8a-4b44-99ad-5ec4b6275bfb" providerId="ADAL" clId="{70F338E8-7E19-497A-A2C3-1E3D1EA3B2A0}" dt="2023-07-17T10:45:50.753" v="1901" actId="1076"/>
          <ac:picMkLst>
            <pc:docMk/>
            <pc:sldMk cId="2808516161" sldId="288"/>
            <ac:picMk id="5" creationId="{113DDEAD-AF10-F93C-BDA1-A6C85B018CBB}"/>
          </ac:picMkLst>
        </pc:picChg>
      </pc:sldChg>
      <pc:sldChg chg="addSp delSp modSp new mod modTransition">
        <pc:chgData name="FUNG King Shun" userId="c1e97636-9c8a-4b44-99ad-5ec4b6275bfb" providerId="ADAL" clId="{70F338E8-7E19-497A-A2C3-1E3D1EA3B2A0}" dt="2023-07-17T13:01:04.998" v="2212"/>
        <pc:sldMkLst>
          <pc:docMk/>
          <pc:sldMk cId="3791664078" sldId="289"/>
        </pc:sldMkLst>
        <pc:spChg chg="mod">
          <ac:chgData name="FUNG King Shun" userId="c1e97636-9c8a-4b44-99ad-5ec4b6275bfb" providerId="ADAL" clId="{70F338E8-7E19-497A-A2C3-1E3D1EA3B2A0}" dt="2023-07-17T11:33:44.276" v="1969" actId="27636"/>
          <ac:spMkLst>
            <pc:docMk/>
            <pc:sldMk cId="3791664078" sldId="289"/>
            <ac:spMk id="2" creationId="{D0EA6D99-F4BF-6737-3D6E-8B1D219C9D58}"/>
          </ac:spMkLst>
        </pc:spChg>
        <pc:spChg chg="del">
          <ac:chgData name="FUNG King Shun" userId="c1e97636-9c8a-4b44-99ad-5ec4b6275bfb" providerId="ADAL" clId="{70F338E8-7E19-497A-A2C3-1E3D1EA3B2A0}" dt="2023-07-17T10:46:25.801" v="1903" actId="478"/>
          <ac:spMkLst>
            <pc:docMk/>
            <pc:sldMk cId="3791664078" sldId="289"/>
            <ac:spMk id="3" creationId="{6CA6F4E4-7491-7D92-BFA7-6F4BBF2CDEB4}"/>
          </ac:spMkLst>
        </pc:spChg>
        <pc:picChg chg="add mod">
          <ac:chgData name="FUNG King Shun" userId="c1e97636-9c8a-4b44-99ad-5ec4b6275bfb" providerId="ADAL" clId="{70F338E8-7E19-497A-A2C3-1E3D1EA3B2A0}" dt="2023-07-17T10:46:31.813" v="1906" actId="1076"/>
          <ac:picMkLst>
            <pc:docMk/>
            <pc:sldMk cId="3791664078" sldId="289"/>
            <ac:picMk id="5" creationId="{1925E419-748D-E196-6B2B-C964DC5FC1D0}"/>
          </ac:picMkLst>
        </pc:picChg>
      </pc:sldChg>
      <pc:sldChg chg="addSp delSp modSp new mod modTransition">
        <pc:chgData name="FUNG King Shun" userId="c1e97636-9c8a-4b44-99ad-5ec4b6275bfb" providerId="ADAL" clId="{70F338E8-7E19-497A-A2C3-1E3D1EA3B2A0}" dt="2023-07-17T13:01:06.326" v="2213"/>
        <pc:sldMkLst>
          <pc:docMk/>
          <pc:sldMk cId="2956094216" sldId="290"/>
        </pc:sldMkLst>
        <pc:spChg chg="mod">
          <ac:chgData name="FUNG King Shun" userId="c1e97636-9c8a-4b44-99ad-5ec4b6275bfb" providerId="ADAL" clId="{70F338E8-7E19-497A-A2C3-1E3D1EA3B2A0}" dt="2023-07-17T11:33:46.080" v="1971" actId="27636"/>
          <ac:spMkLst>
            <pc:docMk/>
            <pc:sldMk cId="2956094216" sldId="290"/>
            <ac:spMk id="2" creationId="{1219F334-207B-77C7-5A89-0DD6D7EEBD36}"/>
          </ac:spMkLst>
        </pc:spChg>
        <pc:spChg chg="del">
          <ac:chgData name="FUNG King Shun" userId="c1e97636-9c8a-4b44-99ad-5ec4b6275bfb" providerId="ADAL" clId="{70F338E8-7E19-497A-A2C3-1E3D1EA3B2A0}" dt="2023-07-17T10:46:52.571" v="1908" actId="478"/>
          <ac:spMkLst>
            <pc:docMk/>
            <pc:sldMk cId="2956094216" sldId="290"/>
            <ac:spMk id="3" creationId="{3C2AA8B2-7FB7-165A-66D8-EC8F62167CC9}"/>
          </ac:spMkLst>
        </pc:spChg>
        <pc:picChg chg="add mod">
          <ac:chgData name="FUNG King Shun" userId="c1e97636-9c8a-4b44-99ad-5ec4b6275bfb" providerId="ADAL" clId="{70F338E8-7E19-497A-A2C3-1E3D1EA3B2A0}" dt="2023-07-17T10:47:03.221" v="1912" actId="1076"/>
          <ac:picMkLst>
            <pc:docMk/>
            <pc:sldMk cId="2956094216" sldId="290"/>
            <ac:picMk id="5" creationId="{874262A0-A54C-1C0C-9B05-F80D2F6DF0E0}"/>
          </ac:picMkLst>
        </pc:picChg>
      </pc:sldChg>
      <pc:sldChg chg="addSp delSp modSp new mod modTransition">
        <pc:chgData name="FUNG King Shun" userId="c1e97636-9c8a-4b44-99ad-5ec4b6275bfb" providerId="ADAL" clId="{70F338E8-7E19-497A-A2C3-1E3D1EA3B2A0}" dt="2023-07-17T13:01:08.286" v="2214"/>
        <pc:sldMkLst>
          <pc:docMk/>
          <pc:sldMk cId="3045483445" sldId="291"/>
        </pc:sldMkLst>
        <pc:spChg chg="mod">
          <ac:chgData name="FUNG King Shun" userId="c1e97636-9c8a-4b44-99ad-5ec4b6275bfb" providerId="ADAL" clId="{70F338E8-7E19-497A-A2C3-1E3D1EA3B2A0}" dt="2023-07-17T11:34:18.659" v="1975" actId="27636"/>
          <ac:spMkLst>
            <pc:docMk/>
            <pc:sldMk cId="3045483445" sldId="291"/>
            <ac:spMk id="2" creationId="{56554195-2B4C-87EF-821E-2851A9CDCA5D}"/>
          </ac:spMkLst>
        </pc:spChg>
        <pc:spChg chg="del">
          <ac:chgData name="FUNG King Shun" userId="c1e97636-9c8a-4b44-99ad-5ec4b6275bfb" providerId="ADAL" clId="{70F338E8-7E19-497A-A2C3-1E3D1EA3B2A0}" dt="2023-07-17T10:47:19.562" v="1914" actId="478"/>
          <ac:spMkLst>
            <pc:docMk/>
            <pc:sldMk cId="3045483445" sldId="291"/>
            <ac:spMk id="3" creationId="{821ADC40-D585-948E-CBC6-7C496CEFFF3B}"/>
          </ac:spMkLst>
        </pc:spChg>
        <pc:picChg chg="add mod">
          <ac:chgData name="FUNG King Shun" userId="c1e97636-9c8a-4b44-99ad-5ec4b6275bfb" providerId="ADAL" clId="{70F338E8-7E19-497A-A2C3-1E3D1EA3B2A0}" dt="2023-07-17T10:47:25.553" v="1917" actId="1076"/>
          <ac:picMkLst>
            <pc:docMk/>
            <pc:sldMk cId="3045483445" sldId="291"/>
            <ac:picMk id="5" creationId="{E01DE13E-E110-3CB2-3C18-298F849F7DEF}"/>
          </ac:picMkLst>
        </pc:picChg>
      </pc:sldChg>
      <pc:sldChg chg="addSp delSp modSp new mod modTransition">
        <pc:chgData name="FUNG King Shun" userId="c1e97636-9c8a-4b44-99ad-5ec4b6275bfb" providerId="ADAL" clId="{70F338E8-7E19-497A-A2C3-1E3D1EA3B2A0}" dt="2023-07-17T13:01:11.719" v="2216"/>
        <pc:sldMkLst>
          <pc:docMk/>
          <pc:sldMk cId="1031078802" sldId="292"/>
        </pc:sldMkLst>
        <pc:spChg chg="mod">
          <ac:chgData name="FUNG King Shun" userId="c1e97636-9c8a-4b44-99ad-5ec4b6275bfb" providerId="ADAL" clId="{70F338E8-7E19-497A-A2C3-1E3D1EA3B2A0}" dt="2023-07-17T11:34:42.477" v="1994" actId="20577"/>
          <ac:spMkLst>
            <pc:docMk/>
            <pc:sldMk cId="1031078802" sldId="292"/>
            <ac:spMk id="2" creationId="{3D65CBE9-AB66-A2AF-9884-F665E9B20216}"/>
          </ac:spMkLst>
        </pc:spChg>
        <pc:spChg chg="del">
          <ac:chgData name="FUNG King Shun" userId="c1e97636-9c8a-4b44-99ad-5ec4b6275bfb" providerId="ADAL" clId="{70F338E8-7E19-497A-A2C3-1E3D1EA3B2A0}" dt="2023-07-17T10:47:52.512" v="1919" actId="478"/>
          <ac:spMkLst>
            <pc:docMk/>
            <pc:sldMk cId="1031078802" sldId="292"/>
            <ac:spMk id="3" creationId="{284A59BC-BF62-3ED8-688F-7FD75AA306EB}"/>
          </ac:spMkLst>
        </pc:spChg>
        <pc:picChg chg="add mod">
          <ac:chgData name="FUNG King Shun" userId="c1e97636-9c8a-4b44-99ad-5ec4b6275bfb" providerId="ADAL" clId="{70F338E8-7E19-497A-A2C3-1E3D1EA3B2A0}" dt="2023-07-17T10:47:59.482" v="1922" actId="1076"/>
          <ac:picMkLst>
            <pc:docMk/>
            <pc:sldMk cId="1031078802" sldId="292"/>
            <ac:picMk id="5" creationId="{6CFE2AEE-7C42-1949-0D7F-2DC26ACFE6E7}"/>
          </ac:picMkLst>
        </pc:picChg>
      </pc:sldChg>
      <pc:sldChg chg="addSp delSp modSp new mod modTransition">
        <pc:chgData name="FUNG King Shun" userId="c1e97636-9c8a-4b44-99ad-5ec4b6275bfb" providerId="ADAL" clId="{70F338E8-7E19-497A-A2C3-1E3D1EA3B2A0}" dt="2023-07-17T13:01:13.018" v="2217"/>
        <pc:sldMkLst>
          <pc:docMk/>
          <pc:sldMk cId="3534659867" sldId="293"/>
        </pc:sldMkLst>
        <pc:spChg chg="mod">
          <ac:chgData name="FUNG King Shun" userId="c1e97636-9c8a-4b44-99ad-5ec4b6275bfb" providerId="ADAL" clId="{70F338E8-7E19-497A-A2C3-1E3D1EA3B2A0}" dt="2023-07-17T11:34:46.436" v="1995"/>
          <ac:spMkLst>
            <pc:docMk/>
            <pc:sldMk cId="3534659867" sldId="293"/>
            <ac:spMk id="2" creationId="{6FCCDAE5-04F5-D492-32B3-CDADE36E6EC3}"/>
          </ac:spMkLst>
        </pc:spChg>
        <pc:spChg chg="del">
          <ac:chgData name="FUNG King Shun" userId="c1e97636-9c8a-4b44-99ad-5ec4b6275bfb" providerId="ADAL" clId="{70F338E8-7E19-497A-A2C3-1E3D1EA3B2A0}" dt="2023-07-17T10:48:08.636" v="1924" actId="478"/>
          <ac:spMkLst>
            <pc:docMk/>
            <pc:sldMk cId="3534659867" sldId="293"/>
            <ac:spMk id="3" creationId="{DFC1E97A-4DDC-4ED9-D942-B50E3DAD2D28}"/>
          </ac:spMkLst>
        </pc:spChg>
        <pc:picChg chg="add mod">
          <ac:chgData name="FUNG King Shun" userId="c1e97636-9c8a-4b44-99ad-5ec4b6275bfb" providerId="ADAL" clId="{70F338E8-7E19-497A-A2C3-1E3D1EA3B2A0}" dt="2023-07-17T10:48:14.485" v="1927" actId="1076"/>
          <ac:picMkLst>
            <pc:docMk/>
            <pc:sldMk cId="3534659867" sldId="293"/>
            <ac:picMk id="5" creationId="{96334922-084B-A4AC-F261-48682ABA26E8}"/>
          </ac:picMkLst>
        </pc:picChg>
      </pc:sldChg>
      <pc:sldChg chg="addSp delSp modSp new mod modTransition">
        <pc:chgData name="FUNG King Shun" userId="c1e97636-9c8a-4b44-99ad-5ec4b6275bfb" providerId="ADAL" clId="{70F338E8-7E19-497A-A2C3-1E3D1EA3B2A0}" dt="2023-07-17T13:01:14.595" v="2218"/>
        <pc:sldMkLst>
          <pc:docMk/>
          <pc:sldMk cId="4191527723" sldId="294"/>
        </pc:sldMkLst>
        <pc:spChg chg="mod">
          <ac:chgData name="FUNG King Shun" userId="c1e97636-9c8a-4b44-99ad-5ec4b6275bfb" providerId="ADAL" clId="{70F338E8-7E19-497A-A2C3-1E3D1EA3B2A0}" dt="2023-07-17T11:34:54.494" v="2001" actId="20577"/>
          <ac:spMkLst>
            <pc:docMk/>
            <pc:sldMk cId="4191527723" sldId="294"/>
            <ac:spMk id="2" creationId="{9C8AB064-E5B9-98B4-95E5-451D85125B0B}"/>
          </ac:spMkLst>
        </pc:spChg>
        <pc:spChg chg="del">
          <ac:chgData name="FUNG King Shun" userId="c1e97636-9c8a-4b44-99ad-5ec4b6275bfb" providerId="ADAL" clId="{70F338E8-7E19-497A-A2C3-1E3D1EA3B2A0}" dt="2023-07-17T10:48:23.296" v="1929" actId="478"/>
          <ac:spMkLst>
            <pc:docMk/>
            <pc:sldMk cId="4191527723" sldId="294"/>
            <ac:spMk id="3" creationId="{5876CB66-EE49-451E-A2BE-A7C97458BD8D}"/>
          </ac:spMkLst>
        </pc:spChg>
        <pc:picChg chg="add mod">
          <ac:chgData name="FUNG King Shun" userId="c1e97636-9c8a-4b44-99ad-5ec4b6275bfb" providerId="ADAL" clId="{70F338E8-7E19-497A-A2C3-1E3D1EA3B2A0}" dt="2023-07-17T10:48:28.289" v="1932" actId="1076"/>
          <ac:picMkLst>
            <pc:docMk/>
            <pc:sldMk cId="4191527723" sldId="294"/>
            <ac:picMk id="5" creationId="{EB264034-34AE-D9FB-23BA-14F9FFB7DDE7}"/>
          </ac:picMkLst>
        </pc:picChg>
      </pc:sldChg>
      <pc:sldChg chg="addSp modSp new mod modTransition">
        <pc:chgData name="FUNG King Shun" userId="c1e97636-9c8a-4b44-99ad-5ec4b6275bfb" providerId="ADAL" clId="{70F338E8-7E19-497A-A2C3-1E3D1EA3B2A0}" dt="2023-07-17T13:01:16.558" v="2219"/>
        <pc:sldMkLst>
          <pc:docMk/>
          <pc:sldMk cId="1474535414" sldId="295"/>
        </pc:sldMkLst>
        <pc:spChg chg="mod">
          <ac:chgData name="FUNG King Shun" userId="c1e97636-9c8a-4b44-99ad-5ec4b6275bfb" providerId="ADAL" clId="{70F338E8-7E19-497A-A2C3-1E3D1EA3B2A0}" dt="2023-07-17T11:40:06.038" v="2012" actId="27636"/>
          <ac:spMkLst>
            <pc:docMk/>
            <pc:sldMk cId="1474535414" sldId="295"/>
            <ac:spMk id="2" creationId="{201B4B50-9D83-C049-1061-6E398702261A}"/>
          </ac:spMkLst>
        </pc:spChg>
        <pc:spChg chg="mod">
          <ac:chgData name="FUNG King Shun" userId="c1e97636-9c8a-4b44-99ad-5ec4b6275bfb" providerId="ADAL" clId="{70F338E8-7E19-497A-A2C3-1E3D1EA3B2A0}" dt="2023-07-17T12:52:13.658" v="2063"/>
          <ac:spMkLst>
            <pc:docMk/>
            <pc:sldMk cId="1474535414" sldId="295"/>
            <ac:spMk id="3" creationId="{95E16D8E-DF29-F3E2-C82A-94CEAA921F66}"/>
          </ac:spMkLst>
        </pc:spChg>
        <pc:spChg chg="add mod">
          <ac:chgData name="FUNG King Shun" userId="c1e97636-9c8a-4b44-99ad-5ec4b6275bfb" providerId="ADAL" clId="{70F338E8-7E19-497A-A2C3-1E3D1EA3B2A0}" dt="2023-07-17T12:51:44.722" v="2062"/>
          <ac:spMkLst>
            <pc:docMk/>
            <pc:sldMk cId="1474535414" sldId="295"/>
            <ac:spMk id="5" creationId="{41661262-2B87-6CE0-E1DE-B42DE9A74DE4}"/>
          </ac:spMkLst>
        </pc:spChg>
      </pc:sldChg>
      <pc:sldChg chg="addSp delSp modSp new mod modTransition">
        <pc:chgData name="FUNG King Shun" userId="c1e97636-9c8a-4b44-99ad-5ec4b6275bfb" providerId="ADAL" clId="{70F338E8-7E19-497A-A2C3-1E3D1EA3B2A0}" dt="2023-07-17T13:04:59.588" v="2220"/>
        <pc:sldMkLst>
          <pc:docMk/>
          <pc:sldMk cId="769641295" sldId="296"/>
        </pc:sldMkLst>
        <pc:spChg chg="mod">
          <ac:chgData name="FUNG King Shun" userId="c1e97636-9c8a-4b44-99ad-5ec4b6275bfb" providerId="ADAL" clId="{70F338E8-7E19-497A-A2C3-1E3D1EA3B2A0}" dt="2023-07-17T13:04:59.588" v="2220"/>
          <ac:spMkLst>
            <pc:docMk/>
            <pc:sldMk cId="769641295" sldId="296"/>
            <ac:spMk id="2" creationId="{266DD84A-7F78-72BC-51F1-2DC9035B5DC1}"/>
          </ac:spMkLst>
        </pc:spChg>
        <pc:spChg chg="del">
          <ac:chgData name="FUNG King Shun" userId="c1e97636-9c8a-4b44-99ad-5ec4b6275bfb" providerId="ADAL" clId="{70F338E8-7E19-497A-A2C3-1E3D1EA3B2A0}" dt="2023-07-17T11:37:52.617" v="2003" actId="478"/>
          <ac:spMkLst>
            <pc:docMk/>
            <pc:sldMk cId="769641295" sldId="296"/>
            <ac:spMk id="3" creationId="{FD4D1306-9466-834D-287F-8244444DE818}"/>
          </ac:spMkLst>
        </pc:spChg>
        <pc:picChg chg="add mod">
          <ac:chgData name="FUNG King Shun" userId="c1e97636-9c8a-4b44-99ad-5ec4b6275bfb" providerId="ADAL" clId="{70F338E8-7E19-497A-A2C3-1E3D1EA3B2A0}" dt="2023-07-17T11:37:59.024" v="2006" actId="1076"/>
          <ac:picMkLst>
            <pc:docMk/>
            <pc:sldMk cId="769641295" sldId="296"/>
            <ac:picMk id="6" creationId="{E9D20FFB-20DA-8AEF-B030-FC01AF612D7F}"/>
          </ac:picMkLst>
        </pc:picChg>
      </pc:sldChg>
    </pc:docChg>
  </pc:docChgLst>
  <pc:docChgLst>
    <pc:chgData name="FUNG King Shun" userId="S::kingsfung8-c@my.cityu.edu.hk::c1e97636-9c8a-4b44-99ad-5ec4b6275bfb" providerId="AD" clId="Web-{17152780-193D-BDF1-500E-25B37ABE196C}"/>
    <pc:docChg chg="modSld">
      <pc:chgData name="FUNG King Shun" userId="S::kingsfung8-c@my.cityu.edu.hk::c1e97636-9c8a-4b44-99ad-5ec4b6275bfb" providerId="AD" clId="Web-{17152780-193D-BDF1-500E-25B37ABE196C}" dt="2022-11-24T15:18:00.455" v="136" actId="14100"/>
      <pc:docMkLst>
        <pc:docMk/>
      </pc:docMkLst>
      <pc:sldChg chg="addSp delSp modSp">
        <pc:chgData name="FUNG King Shun" userId="S::kingsfung8-c@my.cityu.edu.hk::c1e97636-9c8a-4b44-99ad-5ec4b6275bfb" providerId="AD" clId="Web-{17152780-193D-BDF1-500E-25B37ABE196C}" dt="2022-11-24T15:18:00.455" v="136" actId="14100"/>
        <pc:sldMkLst>
          <pc:docMk/>
          <pc:sldMk cId="3600812823" sldId="269"/>
        </pc:sldMkLst>
        <pc:spChg chg="add del mod">
          <ac:chgData name="FUNG King Shun" userId="S::kingsfung8-c@my.cityu.edu.hk::c1e97636-9c8a-4b44-99ad-5ec4b6275bfb" providerId="AD" clId="Web-{17152780-193D-BDF1-500E-25B37ABE196C}" dt="2022-11-24T15:17:51.173" v="133"/>
          <ac:spMkLst>
            <pc:docMk/>
            <pc:sldMk cId="3600812823" sldId="269"/>
            <ac:spMk id="4" creationId="{03851BB9-AE4C-EA82-9F52-297BFC5C5413}"/>
          </ac:spMkLst>
        </pc:spChg>
        <pc:spChg chg="add mod">
          <ac:chgData name="FUNG King Shun" userId="S::kingsfung8-c@my.cityu.edu.hk::c1e97636-9c8a-4b44-99ad-5ec4b6275bfb" providerId="AD" clId="Web-{17152780-193D-BDF1-500E-25B37ABE196C}" dt="2022-11-24T15:18:00.455" v="136" actId="14100"/>
          <ac:spMkLst>
            <pc:docMk/>
            <pc:sldMk cId="3600812823" sldId="269"/>
            <ac:spMk id="8" creationId="{BE67B75C-24F2-94FC-4C53-C323E0091D56}"/>
          </ac:spMkLst>
        </pc:spChg>
        <pc:picChg chg="mod">
          <ac:chgData name="FUNG King Shun" userId="S::kingsfung8-c@my.cityu.edu.hk::c1e97636-9c8a-4b44-99ad-5ec4b6275bfb" providerId="AD" clId="Web-{17152780-193D-BDF1-500E-25B37ABE196C}" dt="2022-11-24T15:11:58.902" v="0" actId="1076"/>
          <ac:picMkLst>
            <pc:docMk/>
            <pc:sldMk cId="3600812823" sldId="269"/>
            <ac:picMk id="5" creationId="{106BB7E8-7A77-F42E-E0D9-E695CD7AA6C6}"/>
          </ac:picMkLst>
        </pc:picChg>
      </pc:sldChg>
    </pc:docChg>
  </pc:docChgLst>
  <pc:docChgLst>
    <pc:chgData name="FUNG King Shun" userId="S::kingsfung8-c@my.cityu.edu.hk::c1e97636-9c8a-4b44-99ad-5ec4b6275bfb" providerId="AD" clId="Web-{EFF15265-BCE4-4130-8989-8A21C9E1B203}"/>
    <pc:docChg chg="modSld">
      <pc:chgData name="FUNG King Shun" userId="S::kingsfung8-c@my.cityu.edu.hk::c1e97636-9c8a-4b44-99ad-5ec4b6275bfb" providerId="AD" clId="Web-{EFF15265-BCE4-4130-8989-8A21C9E1B203}" dt="2022-11-23T07:31:14.250" v="8" actId="20577"/>
      <pc:docMkLst>
        <pc:docMk/>
      </pc:docMkLst>
      <pc:sldChg chg="modSp">
        <pc:chgData name="FUNG King Shun" userId="S::kingsfung8-c@my.cityu.edu.hk::c1e97636-9c8a-4b44-99ad-5ec4b6275bfb" providerId="AD" clId="Web-{EFF15265-BCE4-4130-8989-8A21C9E1B203}" dt="2022-11-23T07:31:14.250" v="8" actId="20577"/>
        <pc:sldMkLst>
          <pc:docMk/>
          <pc:sldMk cId="1545864806" sldId="265"/>
        </pc:sldMkLst>
        <pc:spChg chg="mod">
          <ac:chgData name="FUNG King Shun" userId="S::kingsfung8-c@my.cityu.edu.hk::c1e97636-9c8a-4b44-99ad-5ec4b6275bfb" providerId="AD" clId="Web-{EFF15265-BCE4-4130-8989-8A21C9E1B203}" dt="2022-11-23T07:31:14.250" v="8" actId="20577"/>
          <ac:spMkLst>
            <pc:docMk/>
            <pc:sldMk cId="1545864806" sldId="265"/>
            <ac:spMk id="3" creationId="{7D2DB93B-18DE-A460-F38D-0467334847A1}"/>
          </ac:spMkLst>
        </pc:spChg>
      </pc:sldChg>
    </pc:docChg>
  </pc:docChgLst>
  <pc:docChgLst>
    <pc:chgData name="FUNG King Shun" userId="S::kingsfung8-c@my.cityu.edu.hk::c1e97636-9c8a-4b44-99ad-5ec4b6275bfb" providerId="AD" clId="Web-{9F48B08F-1CAC-B526-B8D3-8A1E2847FB3C}"/>
    <pc:docChg chg="modSld">
      <pc:chgData name="FUNG King Shun" userId="S::kingsfung8-c@my.cityu.edu.hk::c1e97636-9c8a-4b44-99ad-5ec4b6275bfb" providerId="AD" clId="Web-{9F48B08F-1CAC-B526-B8D3-8A1E2847FB3C}" dt="2022-11-22T08:25:58.263" v="10" actId="20577"/>
      <pc:docMkLst>
        <pc:docMk/>
      </pc:docMkLst>
      <pc:sldChg chg="addSp delSp modSp">
        <pc:chgData name="FUNG King Shun" userId="S::kingsfung8-c@my.cityu.edu.hk::c1e97636-9c8a-4b44-99ad-5ec4b6275bfb" providerId="AD" clId="Web-{9F48B08F-1CAC-B526-B8D3-8A1E2847FB3C}" dt="2022-11-22T08:25:58.263" v="10" actId="20577"/>
        <pc:sldMkLst>
          <pc:docMk/>
          <pc:sldMk cId="2756497970" sldId="259"/>
        </pc:sldMkLst>
        <pc:spChg chg="mod">
          <ac:chgData name="FUNG King Shun" userId="S::kingsfung8-c@my.cityu.edu.hk::c1e97636-9c8a-4b44-99ad-5ec4b6275bfb" providerId="AD" clId="Web-{9F48B08F-1CAC-B526-B8D3-8A1E2847FB3C}" dt="2022-11-22T08:25:58.263" v="10" actId="20577"/>
          <ac:spMkLst>
            <pc:docMk/>
            <pc:sldMk cId="2756497970" sldId="259"/>
            <ac:spMk id="3" creationId="{4B05DABB-704A-38C3-5D4D-14C9BD006ADB}"/>
          </ac:spMkLst>
        </pc:spChg>
        <pc:picChg chg="del">
          <ac:chgData name="FUNG King Shun" userId="S::kingsfung8-c@my.cityu.edu.hk::c1e97636-9c8a-4b44-99ad-5ec4b6275bfb" providerId="AD" clId="Web-{9F48B08F-1CAC-B526-B8D3-8A1E2847FB3C}" dt="2022-11-22T08:21:09.020" v="0"/>
          <ac:picMkLst>
            <pc:docMk/>
            <pc:sldMk cId="2756497970" sldId="259"/>
            <ac:picMk id="4" creationId="{737E6BE6-94FB-294A-1546-25C3C7FBE4BB}"/>
          </ac:picMkLst>
        </pc:picChg>
        <pc:picChg chg="add del mod">
          <ac:chgData name="FUNG King Shun" userId="S::kingsfung8-c@my.cityu.edu.hk::c1e97636-9c8a-4b44-99ad-5ec4b6275bfb" providerId="AD" clId="Web-{9F48B08F-1CAC-B526-B8D3-8A1E2847FB3C}" dt="2022-11-22T08:23:13.273" v="5"/>
          <ac:picMkLst>
            <pc:docMk/>
            <pc:sldMk cId="2756497970" sldId="259"/>
            <ac:picMk id="5" creationId="{F9CE64BC-67BA-E15E-6B55-762F3DD49624}"/>
          </ac:picMkLst>
        </pc:picChg>
        <pc:picChg chg="add mod">
          <ac:chgData name="FUNG King Shun" userId="S::kingsfung8-c@my.cityu.edu.hk::c1e97636-9c8a-4b44-99ad-5ec4b6275bfb" providerId="AD" clId="Web-{9F48B08F-1CAC-B526-B8D3-8A1E2847FB3C}" dt="2022-11-22T08:23:25.430" v="9" actId="1076"/>
          <ac:picMkLst>
            <pc:docMk/>
            <pc:sldMk cId="2756497970" sldId="259"/>
            <ac:picMk id="6" creationId="{A556DD03-CFAE-2102-0819-646EC76B8650}"/>
          </ac:picMkLst>
        </pc:picChg>
      </pc:sldChg>
    </pc:docChg>
  </pc:docChgLst>
  <pc:docChgLst>
    <pc:chgData name="FUNG King Shun" userId="S::kingsfung8-c@my.cityu.edu.hk::c1e97636-9c8a-4b44-99ad-5ec4b6275bfb" providerId="AD" clId="Web-{D63F111B-FED0-A010-F8C2-1F5D4766F31F}"/>
    <pc:docChg chg="addSld modSld">
      <pc:chgData name="FUNG King Shun" userId="S::kingsfung8-c@my.cityu.edu.hk::c1e97636-9c8a-4b44-99ad-5ec4b6275bfb" providerId="AD" clId="Web-{D63F111B-FED0-A010-F8C2-1F5D4766F31F}" dt="2022-11-21T08:59:10.990" v="288" actId="1076"/>
      <pc:docMkLst>
        <pc:docMk/>
      </pc:docMkLst>
      <pc:sldChg chg="modSp">
        <pc:chgData name="FUNG King Shun" userId="S::kingsfung8-c@my.cityu.edu.hk::c1e97636-9c8a-4b44-99ad-5ec4b6275bfb" providerId="AD" clId="Web-{D63F111B-FED0-A010-F8C2-1F5D4766F31F}" dt="2022-11-21T07:06:56.375" v="78" actId="20577"/>
        <pc:sldMkLst>
          <pc:docMk/>
          <pc:sldMk cId="1233964463" sldId="258"/>
        </pc:sldMkLst>
        <pc:spChg chg="mod">
          <ac:chgData name="FUNG King Shun" userId="S::kingsfung8-c@my.cityu.edu.hk::c1e97636-9c8a-4b44-99ad-5ec4b6275bfb" providerId="AD" clId="Web-{D63F111B-FED0-A010-F8C2-1F5D4766F31F}" dt="2022-11-21T07:06:56.375" v="78" actId="20577"/>
          <ac:spMkLst>
            <pc:docMk/>
            <pc:sldMk cId="1233964463" sldId="258"/>
            <ac:spMk id="3" creationId="{A8C9B858-599E-49AD-4AF0-ECD3753B0E6F}"/>
          </ac:spMkLst>
        </pc:spChg>
      </pc:sldChg>
      <pc:sldChg chg="delSp modSp">
        <pc:chgData name="FUNG King Shun" userId="S::kingsfung8-c@my.cityu.edu.hk::c1e97636-9c8a-4b44-99ad-5ec4b6275bfb" providerId="AD" clId="Web-{D63F111B-FED0-A010-F8C2-1F5D4766F31F}" dt="2022-11-21T07:21:06.286" v="93" actId="20577"/>
        <pc:sldMkLst>
          <pc:docMk/>
          <pc:sldMk cId="2756497970" sldId="259"/>
        </pc:sldMkLst>
        <pc:spChg chg="mod">
          <ac:chgData name="FUNG King Shun" userId="S::kingsfung8-c@my.cityu.edu.hk::c1e97636-9c8a-4b44-99ad-5ec4b6275bfb" providerId="AD" clId="Web-{D63F111B-FED0-A010-F8C2-1F5D4766F31F}" dt="2022-11-21T07:21:06.286" v="93" actId="20577"/>
          <ac:spMkLst>
            <pc:docMk/>
            <pc:sldMk cId="2756497970" sldId="259"/>
            <ac:spMk id="3" creationId="{4B05DABB-704A-38C3-5D4D-14C9BD006ADB}"/>
          </ac:spMkLst>
        </pc:spChg>
        <pc:picChg chg="del">
          <ac:chgData name="FUNG King Shun" userId="S::kingsfung8-c@my.cityu.edu.hk::c1e97636-9c8a-4b44-99ad-5ec4b6275bfb" providerId="AD" clId="Web-{D63F111B-FED0-A010-F8C2-1F5D4766F31F}" dt="2022-11-21T06:28:40.398" v="7"/>
          <ac:picMkLst>
            <pc:docMk/>
            <pc:sldMk cId="2756497970" sldId="259"/>
            <ac:picMk id="5" creationId="{EAB361D0-D8DD-C59C-696C-BC33EA6284E8}"/>
          </ac:picMkLst>
        </pc:picChg>
      </pc:sldChg>
      <pc:sldChg chg="modSp">
        <pc:chgData name="FUNG King Shun" userId="S::kingsfung8-c@my.cityu.edu.hk::c1e97636-9c8a-4b44-99ad-5ec4b6275bfb" providerId="AD" clId="Web-{D63F111B-FED0-A010-F8C2-1F5D4766F31F}" dt="2022-11-21T06:28:06.022" v="6" actId="20577"/>
        <pc:sldMkLst>
          <pc:docMk/>
          <pc:sldMk cId="3135377470" sldId="261"/>
        </pc:sldMkLst>
        <pc:spChg chg="mod">
          <ac:chgData name="FUNG King Shun" userId="S::kingsfung8-c@my.cityu.edu.hk::c1e97636-9c8a-4b44-99ad-5ec4b6275bfb" providerId="AD" clId="Web-{D63F111B-FED0-A010-F8C2-1F5D4766F31F}" dt="2022-11-21T06:28:06.022" v="6" actId="20577"/>
          <ac:spMkLst>
            <pc:docMk/>
            <pc:sldMk cId="3135377470" sldId="261"/>
            <ac:spMk id="3" creationId="{371095EC-20CB-6A64-0449-FD77846C8971}"/>
          </ac:spMkLst>
        </pc:spChg>
      </pc:sldChg>
      <pc:sldChg chg="modSp">
        <pc:chgData name="FUNG King Shun" userId="S::kingsfung8-c@my.cityu.edu.hk::c1e97636-9c8a-4b44-99ad-5ec4b6275bfb" providerId="AD" clId="Web-{D63F111B-FED0-A010-F8C2-1F5D4766F31F}" dt="2022-11-21T06:20:29.448" v="4" actId="20577"/>
        <pc:sldMkLst>
          <pc:docMk/>
          <pc:sldMk cId="826674707" sldId="262"/>
        </pc:sldMkLst>
        <pc:spChg chg="mod">
          <ac:chgData name="FUNG King Shun" userId="S::kingsfung8-c@my.cityu.edu.hk::c1e97636-9c8a-4b44-99ad-5ec4b6275bfb" providerId="AD" clId="Web-{D63F111B-FED0-A010-F8C2-1F5D4766F31F}" dt="2022-11-21T06:20:29.448" v="4" actId="20577"/>
          <ac:spMkLst>
            <pc:docMk/>
            <pc:sldMk cId="826674707" sldId="262"/>
            <ac:spMk id="6" creationId="{54624DC7-2CD1-797F-F01E-9FF4908D1629}"/>
          </ac:spMkLst>
        </pc:spChg>
      </pc:sldChg>
      <pc:sldChg chg="addSp delSp modSp">
        <pc:chgData name="FUNG King Shun" userId="S::kingsfung8-c@my.cityu.edu.hk::c1e97636-9c8a-4b44-99ad-5ec4b6275bfb" providerId="AD" clId="Web-{D63F111B-FED0-A010-F8C2-1F5D4766F31F}" dt="2022-11-21T07:47:38.512" v="185" actId="1076"/>
        <pc:sldMkLst>
          <pc:docMk/>
          <pc:sldMk cId="1363231616" sldId="263"/>
        </pc:sldMkLst>
        <pc:spChg chg="mod">
          <ac:chgData name="FUNG King Shun" userId="S::kingsfung8-c@my.cityu.edu.hk::c1e97636-9c8a-4b44-99ad-5ec4b6275bfb" providerId="AD" clId="Web-{D63F111B-FED0-A010-F8C2-1F5D4766F31F}" dt="2022-11-21T07:06:00.139" v="63" actId="20577"/>
          <ac:spMkLst>
            <pc:docMk/>
            <pc:sldMk cId="1363231616" sldId="263"/>
            <ac:spMk id="2" creationId="{A5135CF7-882C-CD06-0F2B-BF5D5182CBED}"/>
          </ac:spMkLst>
        </pc:spChg>
        <pc:picChg chg="del mod">
          <ac:chgData name="FUNG King Shun" userId="S::kingsfung8-c@my.cityu.edu.hk::c1e97636-9c8a-4b44-99ad-5ec4b6275bfb" providerId="AD" clId="Web-{D63F111B-FED0-A010-F8C2-1F5D4766F31F}" dt="2022-11-21T07:47:32.981" v="181"/>
          <ac:picMkLst>
            <pc:docMk/>
            <pc:sldMk cId="1363231616" sldId="263"/>
            <ac:picMk id="4" creationId="{E5EB52D4-42D9-FC08-E353-D71EBE6DC121}"/>
          </ac:picMkLst>
        </pc:picChg>
        <pc:picChg chg="add mod">
          <ac:chgData name="FUNG King Shun" userId="S::kingsfung8-c@my.cityu.edu.hk::c1e97636-9c8a-4b44-99ad-5ec4b6275bfb" providerId="AD" clId="Web-{D63F111B-FED0-A010-F8C2-1F5D4766F31F}" dt="2022-11-21T07:47:38.512" v="185" actId="1076"/>
          <ac:picMkLst>
            <pc:docMk/>
            <pc:sldMk cId="1363231616" sldId="263"/>
            <ac:picMk id="5" creationId="{1D9DF5A3-F62A-7EA0-8C90-4794847B75FA}"/>
          </ac:picMkLst>
        </pc:picChg>
      </pc:sldChg>
      <pc:sldChg chg="modSp">
        <pc:chgData name="FUNG King Shun" userId="S::kingsfung8-c@my.cityu.edu.hk::c1e97636-9c8a-4b44-99ad-5ec4b6275bfb" providerId="AD" clId="Web-{D63F111B-FED0-A010-F8C2-1F5D4766F31F}" dt="2022-11-21T08:24:56.066" v="222" actId="20577"/>
        <pc:sldMkLst>
          <pc:docMk/>
          <pc:sldMk cId="4144466601" sldId="264"/>
        </pc:sldMkLst>
        <pc:spChg chg="mod">
          <ac:chgData name="FUNG King Shun" userId="S::kingsfung8-c@my.cityu.edu.hk::c1e97636-9c8a-4b44-99ad-5ec4b6275bfb" providerId="AD" clId="Web-{D63F111B-FED0-A010-F8C2-1F5D4766F31F}" dt="2022-11-21T08:24:56.066" v="222" actId="20577"/>
          <ac:spMkLst>
            <pc:docMk/>
            <pc:sldMk cId="4144466601" sldId="264"/>
            <ac:spMk id="3" creationId="{74E2E7A0-0BED-1DB8-5B28-E9BD82E161D7}"/>
          </ac:spMkLst>
        </pc:spChg>
      </pc:sldChg>
      <pc:sldChg chg="addSp delSp modSp">
        <pc:chgData name="FUNG King Shun" userId="S::kingsfung8-c@my.cityu.edu.hk::c1e97636-9c8a-4b44-99ad-5ec4b6275bfb" providerId="AD" clId="Web-{D63F111B-FED0-A010-F8C2-1F5D4766F31F}" dt="2022-11-21T08:31:59.092" v="262" actId="1076"/>
        <pc:sldMkLst>
          <pc:docMk/>
          <pc:sldMk cId="1545864806" sldId="265"/>
        </pc:sldMkLst>
        <pc:spChg chg="mod">
          <ac:chgData name="FUNG King Shun" userId="S::kingsfung8-c@my.cityu.edu.hk::c1e97636-9c8a-4b44-99ad-5ec4b6275bfb" providerId="AD" clId="Web-{D63F111B-FED0-A010-F8C2-1F5D4766F31F}" dt="2022-11-21T08:31:53.935" v="261"/>
          <ac:spMkLst>
            <pc:docMk/>
            <pc:sldMk cId="1545864806" sldId="265"/>
            <ac:spMk id="3" creationId="{7D2DB93B-18DE-A460-F38D-0467334847A1}"/>
          </ac:spMkLst>
        </pc:spChg>
        <pc:spChg chg="add mod">
          <ac:chgData name="FUNG King Shun" userId="S::kingsfung8-c@my.cityu.edu.hk::c1e97636-9c8a-4b44-99ad-5ec4b6275bfb" providerId="AD" clId="Web-{D63F111B-FED0-A010-F8C2-1F5D4766F31F}" dt="2022-11-21T08:19:32.402" v="215"/>
          <ac:spMkLst>
            <pc:docMk/>
            <pc:sldMk cId="1545864806" sldId="265"/>
            <ac:spMk id="7" creationId="{A54209C2-3BF2-7106-0739-794FB02D17F1}"/>
          </ac:spMkLst>
        </pc:spChg>
        <pc:picChg chg="add del mod">
          <ac:chgData name="FUNG King Shun" userId="S::kingsfung8-c@my.cityu.edu.hk::c1e97636-9c8a-4b44-99ad-5ec4b6275bfb" providerId="AD" clId="Web-{D63F111B-FED0-A010-F8C2-1F5D4766F31F}" dt="2022-11-21T08:14:51.254" v="197"/>
          <ac:picMkLst>
            <pc:docMk/>
            <pc:sldMk cId="1545864806" sldId="265"/>
            <ac:picMk id="4" creationId="{0A79927B-06BA-9A88-805C-F730D5500827}"/>
          </ac:picMkLst>
        </pc:picChg>
        <pc:picChg chg="add del mod">
          <ac:chgData name="FUNG King Shun" userId="S::kingsfung8-c@my.cityu.edu.hk::c1e97636-9c8a-4b44-99ad-5ec4b6275bfb" providerId="AD" clId="Web-{D63F111B-FED0-A010-F8C2-1F5D4766F31F}" dt="2022-11-21T08:16:28.226" v="201"/>
          <ac:picMkLst>
            <pc:docMk/>
            <pc:sldMk cId="1545864806" sldId="265"/>
            <ac:picMk id="5" creationId="{7FB027D0-594B-6D25-DD1C-9A25DC338DED}"/>
          </ac:picMkLst>
        </pc:picChg>
        <pc:picChg chg="add mod">
          <ac:chgData name="FUNG King Shun" userId="S::kingsfung8-c@my.cityu.edu.hk::c1e97636-9c8a-4b44-99ad-5ec4b6275bfb" providerId="AD" clId="Web-{D63F111B-FED0-A010-F8C2-1F5D4766F31F}" dt="2022-11-21T08:31:59.092" v="262" actId="1076"/>
          <ac:picMkLst>
            <pc:docMk/>
            <pc:sldMk cId="1545864806" sldId="265"/>
            <ac:picMk id="6" creationId="{24306CAD-C665-031D-2302-4D9907972ED6}"/>
          </ac:picMkLst>
        </pc:picChg>
      </pc:sldChg>
      <pc:sldChg chg="addSp delSp modSp new">
        <pc:chgData name="FUNG King Shun" userId="S::kingsfung8-c@my.cityu.edu.hk::c1e97636-9c8a-4b44-99ad-5ec4b6275bfb" providerId="AD" clId="Web-{D63F111B-FED0-A010-F8C2-1F5D4766F31F}" dt="2022-11-21T07:08:27.565" v="82" actId="1076"/>
        <pc:sldMkLst>
          <pc:docMk/>
          <pc:sldMk cId="2295111204" sldId="267"/>
        </pc:sldMkLst>
        <pc:spChg chg="mod">
          <ac:chgData name="FUNG King Shun" userId="S::kingsfung8-c@my.cityu.edu.hk::c1e97636-9c8a-4b44-99ad-5ec4b6275bfb" providerId="AD" clId="Web-{D63F111B-FED0-A010-F8C2-1F5D4766F31F}" dt="2022-11-21T07:06:14.343" v="67" actId="20577"/>
          <ac:spMkLst>
            <pc:docMk/>
            <pc:sldMk cId="2295111204" sldId="267"/>
            <ac:spMk id="2" creationId="{E4A4C1EB-8E58-ED5B-013E-2DA938A21F16}"/>
          </ac:spMkLst>
        </pc:spChg>
        <pc:spChg chg="del">
          <ac:chgData name="FUNG King Shun" userId="S::kingsfung8-c@my.cityu.edu.hk::c1e97636-9c8a-4b44-99ad-5ec4b6275bfb" providerId="AD" clId="Web-{D63F111B-FED0-A010-F8C2-1F5D4766F31F}" dt="2022-11-21T07:08:20.689" v="80"/>
          <ac:spMkLst>
            <pc:docMk/>
            <pc:sldMk cId="2295111204" sldId="267"/>
            <ac:spMk id="3" creationId="{13C16CEC-FE16-EAE6-1781-D9AB538EB910}"/>
          </ac:spMkLst>
        </pc:spChg>
        <pc:picChg chg="add mod ord">
          <ac:chgData name="FUNG King Shun" userId="S::kingsfung8-c@my.cityu.edu.hk::c1e97636-9c8a-4b44-99ad-5ec4b6275bfb" providerId="AD" clId="Web-{D63F111B-FED0-A010-F8C2-1F5D4766F31F}" dt="2022-11-21T07:08:27.565" v="82" actId="1076"/>
          <ac:picMkLst>
            <pc:docMk/>
            <pc:sldMk cId="2295111204" sldId="267"/>
            <ac:picMk id="4" creationId="{9E2F5AC8-339C-930D-3BAD-0A25FC3C5702}"/>
          </ac:picMkLst>
        </pc:picChg>
      </pc:sldChg>
      <pc:sldChg chg="addSp delSp modSp new">
        <pc:chgData name="FUNG King Shun" userId="S::kingsfung8-c@my.cityu.edu.hk::c1e97636-9c8a-4b44-99ad-5ec4b6275bfb" providerId="AD" clId="Web-{D63F111B-FED0-A010-F8C2-1F5D4766F31F}" dt="2022-11-21T07:47:52.247" v="188"/>
        <pc:sldMkLst>
          <pc:docMk/>
          <pc:sldMk cId="3797195096" sldId="268"/>
        </pc:sldMkLst>
        <pc:spChg chg="mod">
          <ac:chgData name="FUNG King Shun" userId="S::kingsfung8-c@my.cityu.edu.hk::c1e97636-9c8a-4b44-99ad-5ec4b6275bfb" providerId="AD" clId="Web-{D63F111B-FED0-A010-F8C2-1F5D4766F31F}" dt="2022-11-21T07:09:57.442" v="89" actId="20577"/>
          <ac:spMkLst>
            <pc:docMk/>
            <pc:sldMk cId="3797195096" sldId="268"/>
            <ac:spMk id="2" creationId="{81D99CCB-6308-C6B3-EBFD-43F7C55F60E7}"/>
          </ac:spMkLst>
        </pc:spChg>
        <pc:spChg chg="del">
          <ac:chgData name="FUNG King Shun" userId="S::kingsfung8-c@my.cityu.edu.hk::c1e97636-9c8a-4b44-99ad-5ec4b6275bfb" providerId="AD" clId="Web-{D63F111B-FED0-A010-F8C2-1F5D4766F31F}" dt="2022-11-21T07:09:35.832" v="83"/>
          <ac:spMkLst>
            <pc:docMk/>
            <pc:sldMk cId="3797195096" sldId="268"/>
            <ac:spMk id="3" creationId="{67C7DC77-249D-4AFF-A1BA-885FE5BEB985}"/>
          </ac:spMkLst>
        </pc:spChg>
        <pc:spChg chg="add del mod">
          <ac:chgData name="FUNG King Shun" userId="S::kingsfung8-c@my.cityu.edu.hk::c1e97636-9c8a-4b44-99ad-5ec4b6275bfb" providerId="AD" clId="Web-{D63F111B-FED0-A010-F8C2-1F5D4766F31F}" dt="2022-11-21T07:47:52.247" v="188"/>
          <ac:spMkLst>
            <pc:docMk/>
            <pc:sldMk cId="3797195096" sldId="268"/>
            <ac:spMk id="8" creationId="{77E792B5-0B85-1E08-DB6A-E18BA156EFCD}"/>
          </ac:spMkLst>
        </pc:spChg>
        <pc:picChg chg="add del mod ord">
          <ac:chgData name="FUNG King Shun" userId="S::kingsfung8-c@my.cityu.edu.hk::c1e97636-9c8a-4b44-99ad-5ec4b6275bfb" providerId="AD" clId="Web-{D63F111B-FED0-A010-F8C2-1F5D4766F31F}" dt="2022-11-21T07:47:41.793" v="186"/>
          <ac:picMkLst>
            <pc:docMk/>
            <pc:sldMk cId="3797195096" sldId="268"/>
            <ac:picMk id="4" creationId="{FF502807-0837-B284-09FF-EBA036AB2C69}"/>
          </ac:picMkLst>
        </pc:picChg>
        <pc:picChg chg="add mod">
          <ac:chgData name="FUNG King Shun" userId="S::kingsfung8-c@my.cityu.edu.hk::c1e97636-9c8a-4b44-99ad-5ec4b6275bfb" providerId="AD" clId="Web-{D63F111B-FED0-A010-F8C2-1F5D4766F31F}" dt="2022-11-21T07:47:45.840" v="187" actId="1076"/>
          <ac:picMkLst>
            <pc:docMk/>
            <pc:sldMk cId="3797195096" sldId="268"/>
            <ac:picMk id="6" creationId="{198C1142-6B38-596C-216A-D4A58C887909}"/>
          </ac:picMkLst>
        </pc:picChg>
      </pc:sldChg>
      <pc:sldChg chg="delSp modSp new">
        <pc:chgData name="FUNG King Shun" userId="S::kingsfung8-c@my.cityu.edu.hk::c1e97636-9c8a-4b44-99ad-5ec4b6275bfb" providerId="AD" clId="Web-{D63F111B-FED0-A010-F8C2-1F5D4766F31F}" dt="2022-11-21T07:39:38.063" v="97"/>
        <pc:sldMkLst>
          <pc:docMk/>
          <pc:sldMk cId="3600812823" sldId="269"/>
        </pc:sldMkLst>
        <pc:spChg chg="mod">
          <ac:chgData name="FUNG King Shun" userId="S::kingsfung8-c@my.cityu.edu.hk::c1e97636-9c8a-4b44-99ad-5ec4b6275bfb" providerId="AD" clId="Web-{D63F111B-FED0-A010-F8C2-1F5D4766F31F}" dt="2022-11-21T07:39:24.219" v="96" actId="20577"/>
          <ac:spMkLst>
            <pc:docMk/>
            <pc:sldMk cId="3600812823" sldId="269"/>
            <ac:spMk id="2" creationId="{BDDE45D2-0CD1-6AC6-75BD-A6881EF595BF}"/>
          </ac:spMkLst>
        </pc:spChg>
        <pc:spChg chg="del">
          <ac:chgData name="FUNG King Shun" userId="S::kingsfung8-c@my.cityu.edu.hk::c1e97636-9c8a-4b44-99ad-5ec4b6275bfb" providerId="AD" clId="Web-{D63F111B-FED0-A010-F8C2-1F5D4766F31F}" dt="2022-11-21T07:39:38.063" v="97"/>
          <ac:spMkLst>
            <pc:docMk/>
            <pc:sldMk cId="3600812823" sldId="269"/>
            <ac:spMk id="3" creationId="{5571983C-A878-7CA1-2ABF-E97794CF29A0}"/>
          </ac:spMkLst>
        </pc:spChg>
      </pc:sldChg>
      <pc:sldChg chg="addSp delSp modSp new">
        <pc:chgData name="FUNG King Shun" userId="S::kingsfung8-c@my.cityu.edu.hk::c1e97636-9c8a-4b44-99ad-5ec4b6275bfb" providerId="AD" clId="Web-{D63F111B-FED0-A010-F8C2-1F5D4766F31F}" dt="2022-11-21T08:59:10.990" v="288" actId="1076"/>
        <pc:sldMkLst>
          <pc:docMk/>
          <pc:sldMk cId="2230281886" sldId="270"/>
        </pc:sldMkLst>
        <pc:spChg chg="mod">
          <ac:chgData name="FUNG King Shun" userId="S::kingsfung8-c@my.cityu.edu.hk::c1e97636-9c8a-4b44-99ad-5ec4b6275bfb" providerId="AD" clId="Web-{D63F111B-FED0-A010-F8C2-1F5D4766F31F}" dt="2022-11-21T07:39:59.720" v="100" actId="20577"/>
          <ac:spMkLst>
            <pc:docMk/>
            <pc:sldMk cId="2230281886" sldId="270"/>
            <ac:spMk id="2" creationId="{A3ADF602-BE0E-BE67-B52D-FF9E1312AEFD}"/>
          </ac:spMkLst>
        </pc:spChg>
        <pc:spChg chg="del">
          <ac:chgData name="FUNG King Shun" userId="S::kingsfung8-c@my.cityu.edu.hk::c1e97636-9c8a-4b44-99ad-5ec4b6275bfb" providerId="AD" clId="Web-{D63F111B-FED0-A010-F8C2-1F5D4766F31F}" dt="2022-11-21T07:40:01.032" v="101"/>
          <ac:spMkLst>
            <pc:docMk/>
            <pc:sldMk cId="2230281886" sldId="270"/>
            <ac:spMk id="3" creationId="{7396C7C5-B6C6-C9D4-AACE-8395E1355EF5}"/>
          </ac:spMkLst>
        </pc:spChg>
        <pc:spChg chg="add mod">
          <ac:chgData name="FUNG King Shun" userId="S::kingsfung8-c@my.cityu.edu.hk::c1e97636-9c8a-4b44-99ad-5ec4b6275bfb" providerId="AD" clId="Web-{D63F111B-FED0-A010-F8C2-1F5D4766F31F}" dt="2022-11-21T08:28:00.258" v="252" actId="20577"/>
          <ac:spMkLst>
            <pc:docMk/>
            <pc:sldMk cId="2230281886" sldId="270"/>
            <ac:spMk id="7" creationId="{AF08C428-3433-2CD3-125F-8EA48FF56539}"/>
          </ac:spMkLst>
        </pc:spChg>
        <pc:picChg chg="add del mod">
          <ac:chgData name="FUNG King Shun" userId="S::kingsfung8-c@my.cityu.edu.hk::c1e97636-9c8a-4b44-99ad-5ec4b6275bfb" providerId="AD" clId="Web-{D63F111B-FED0-A010-F8C2-1F5D4766F31F}" dt="2022-11-21T07:40:39.564" v="106"/>
          <ac:picMkLst>
            <pc:docMk/>
            <pc:sldMk cId="2230281886" sldId="270"/>
            <ac:picMk id="4" creationId="{47E4C2AE-2607-F18C-AEB9-2FF610DFD46A}"/>
          </ac:picMkLst>
        </pc:picChg>
        <pc:picChg chg="add del mod">
          <ac:chgData name="FUNG King Shun" userId="S::kingsfung8-c@my.cityu.edu.hk::c1e97636-9c8a-4b44-99ad-5ec4b6275bfb" providerId="AD" clId="Web-{D63F111B-FED0-A010-F8C2-1F5D4766F31F}" dt="2022-11-21T07:41:36.691" v="111"/>
          <ac:picMkLst>
            <pc:docMk/>
            <pc:sldMk cId="2230281886" sldId="270"/>
            <ac:picMk id="5" creationId="{44CE5D67-B222-26B3-E79F-8FF574EA99B4}"/>
          </ac:picMkLst>
        </pc:picChg>
        <pc:picChg chg="add del mod">
          <ac:chgData name="FUNG King Shun" userId="S::kingsfung8-c@my.cityu.edu.hk::c1e97636-9c8a-4b44-99ad-5ec4b6275bfb" providerId="AD" clId="Web-{D63F111B-FED0-A010-F8C2-1F5D4766F31F}" dt="2022-11-21T08:26:50.959" v="227"/>
          <ac:picMkLst>
            <pc:docMk/>
            <pc:sldMk cId="2230281886" sldId="270"/>
            <ac:picMk id="6" creationId="{DC245EA7-9301-CA26-3882-DC820970849E}"/>
          </ac:picMkLst>
        </pc:picChg>
        <pc:picChg chg="add del mod">
          <ac:chgData name="FUNG King Shun" userId="S::kingsfung8-c@my.cityu.edu.hk::c1e97636-9c8a-4b44-99ad-5ec4b6275bfb" providerId="AD" clId="Web-{D63F111B-FED0-A010-F8C2-1F5D4766F31F}" dt="2022-11-21T08:50:40.665" v="269"/>
          <ac:picMkLst>
            <pc:docMk/>
            <pc:sldMk cId="2230281886" sldId="270"/>
            <ac:picMk id="8" creationId="{D3448E9F-B922-E3CF-5459-FAB11F81024F}"/>
          </ac:picMkLst>
        </pc:picChg>
        <pc:picChg chg="add del mod">
          <ac:chgData name="FUNG King Shun" userId="S::kingsfung8-c@my.cityu.edu.hk::c1e97636-9c8a-4b44-99ad-5ec4b6275bfb" providerId="AD" clId="Web-{D63F111B-FED0-A010-F8C2-1F5D4766F31F}" dt="2022-11-21T08:50:52.244" v="273"/>
          <ac:picMkLst>
            <pc:docMk/>
            <pc:sldMk cId="2230281886" sldId="270"/>
            <ac:picMk id="9" creationId="{F51FB496-46C7-C5B2-9FF8-90D98978B1D2}"/>
          </ac:picMkLst>
        </pc:picChg>
        <pc:picChg chg="add mod">
          <ac:chgData name="FUNG King Shun" userId="S::kingsfung8-c@my.cityu.edu.hk::c1e97636-9c8a-4b44-99ad-5ec4b6275bfb" providerId="AD" clId="Web-{D63F111B-FED0-A010-F8C2-1F5D4766F31F}" dt="2022-11-21T08:51:26.307" v="277" actId="1076"/>
          <ac:picMkLst>
            <pc:docMk/>
            <pc:sldMk cId="2230281886" sldId="270"/>
            <ac:picMk id="10" creationId="{3AE01D7E-4BCF-1C37-9BA6-3AC21C565502}"/>
          </ac:picMkLst>
        </pc:picChg>
        <pc:picChg chg="add del mod">
          <ac:chgData name="FUNG King Shun" userId="S::kingsfung8-c@my.cityu.edu.hk::c1e97636-9c8a-4b44-99ad-5ec4b6275bfb" providerId="AD" clId="Web-{D63F111B-FED0-A010-F8C2-1F5D4766F31F}" dt="2022-11-21T08:56:29.377" v="279"/>
          <ac:picMkLst>
            <pc:docMk/>
            <pc:sldMk cId="2230281886" sldId="270"/>
            <ac:picMk id="11" creationId="{3344664A-9C31-2B9B-F4B5-1B8779FE8BC8}"/>
          </ac:picMkLst>
        </pc:picChg>
        <pc:picChg chg="add del mod">
          <ac:chgData name="FUNG King Shun" userId="S::kingsfung8-c@my.cityu.edu.hk::c1e97636-9c8a-4b44-99ad-5ec4b6275bfb" providerId="AD" clId="Web-{D63F111B-FED0-A010-F8C2-1F5D4766F31F}" dt="2022-11-21T08:58:41.614" v="282"/>
          <ac:picMkLst>
            <pc:docMk/>
            <pc:sldMk cId="2230281886" sldId="270"/>
            <ac:picMk id="12" creationId="{2A082353-DA38-0EFF-F663-860FA90745F0}"/>
          </ac:picMkLst>
        </pc:picChg>
        <pc:picChg chg="add mod">
          <ac:chgData name="FUNG King Shun" userId="S::kingsfung8-c@my.cityu.edu.hk::c1e97636-9c8a-4b44-99ad-5ec4b6275bfb" providerId="AD" clId="Web-{D63F111B-FED0-A010-F8C2-1F5D4766F31F}" dt="2022-11-21T08:59:10.990" v="288" actId="1076"/>
          <ac:picMkLst>
            <pc:docMk/>
            <pc:sldMk cId="2230281886" sldId="270"/>
            <ac:picMk id="13" creationId="{DDCA0D3E-04EF-C6A3-09C1-682BB36CBBC8}"/>
          </ac:picMkLst>
        </pc:picChg>
      </pc:sldChg>
      <pc:sldChg chg="modSp new">
        <pc:chgData name="FUNG King Shun" userId="S::kingsfung8-c@my.cityu.edu.hk::c1e97636-9c8a-4b44-99ad-5ec4b6275bfb" providerId="AD" clId="Web-{D63F111B-FED0-A010-F8C2-1F5D4766F31F}" dt="2022-11-21T08:42:20.778" v="268" actId="20577"/>
        <pc:sldMkLst>
          <pc:docMk/>
          <pc:sldMk cId="688482122" sldId="271"/>
        </pc:sldMkLst>
        <pc:spChg chg="mod">
          <ac:chgData name="FUNG King Shun" userId="S::kingsfung8-c@my.cityu.edu.hk::c1e97636-9c8a-4b44-99ad-5ec4b6275bfb" providerId="AD" clId="Web-{D63F111B-FED0-A010-F8C2-1F5D4766F31F}" dt="2022-11-21T08:33:17.625" v="264" actId="20577"/>
          <ac:spMkLst>
            <pc:docMk/>
            <pc:sldMk cId="688482122" sldId="271"/>
            <ac:spMk id="2" creationId="{8BA20F9F-43A1-7708-0BAF-F035E00670C5}"/>
          </ac:spMkLst>
        </pc:spChg>
        <pc:spChg chg="mod">
          <ac:chgData name="FUNG King Shun" userId="S::kingsfung8-c@my.cityu.edu.hk::c1e97636-9c8a-4b44-99ad-5ec4b6275bfb" providerId="AD" clId="Web-{D63F111B-FED0-A010-F8C2-1F5D4766F31F}" dt="2022-11-21T08:42:20.778" v="268" actId="20577"/>
          <ac:spMkLst>
            <pc:docMk/>
            <pc:sldMk cId="688482122" sldId="271"/>
            <ac:spMk id="3" creationId="{6232A13C-47CF-F70B-35A0-440A4A08DDCD}"/>
          </ac:spMkLst>
        </pc:spChg>
      </pc:sldChg>
    </pc:docChg>
  </pc:docChgLst>
  <pc:docChgLst>
    <pc:chgData name="FUNG King Shun" userId="S::kingsfung8-c@my.cityu.edu.hk::c1e97636-9c8a-4b44-99ad-5ec4b6275bfb" providerId="AD" clId="Web-{BE59091F-9908-79A3-BCFB-5B12058D6C2B}"/>
    <pc:docChg chg="modSld">
      <pc:chgData name="FUNG King Shun" userId="S::kingsfung8-c@my.cityu.edu.hk::c1e97636-9c8a-4b44-99ad-5ec4b6275bfb" providerId="AD" clId="Web-{BE59091F-9908-79A3-BCFB-5B12058D6C2B}" dt="2022-11-22T04:13:44.156" v="153"/>
      <pc:docMkLst>
        <pc:docMk/>
      </pc:docMkLst>
      <pc:sldChg chg="modTransition">
        <pc:chgData name="FUNG King Shun" userId="S::kingsfung8-c@my.cityu.edu.hk::c1e97636-9c8a-4b44-99ad-5ec4b6275bfb" providerId="AD" clId="Web-{BE59091F-9908-79A3-BCFB-5B12058D6C2B}" dt="2022-11-22T04:01:59.660" v="152"/>
        <pc:sldMkLst>
          <pc:docMk/>
          <pc:sldMk cId="2079298725" sldId="257"/>
        </pc:sldMkLst>
      </pc:sldChg>
      <pc:sldChg chg="modTransition">
        <pc:chgData name="FUNG King Shun" userId="S::kingsfung8-c@my.cityu.edu.hk::c1e97636-9c8a-4b44-99ad-5ec4b6275bfb" providerId="AD" clId="Web-{BE59091F-9908-79A3-BCFB-5B12058D6C2B}" dt="2022-11-22T04:01:26.721" v="138"/>
        <pc:sldMkLst>
          <pc:docMk/>
          <pc:sldMk cId="1233964463" sldId="258"/>
        </pc:sldMkLst>
      </pc:sldChg>
      <pc:sldChg chg="modTransition">
        <pc:chgData name="FUNG King Shun" userId="S::kingsfung8-c@my.cityu.edu.hk::c1e97636-9c8a-4b44-99ad-5ec4b6275bfb" providerId="AD" clId="Web-{BE59091F-9908-79A3-BCFB-5B12058D6C2B}" dt="2022-11-22T04:01:35.894" v="141"/>
        <pc:sldMkLst>
          <pc:docMk/>
          <pc:sldMk cId="2756497970" sldId="259"/>
        </pc:sldMkLst>
      </pc:sldChg>
      <pc:sldChg chg="modTransition">
        <pc:chgData name="FUNG King Shun" userId="S::kingsfung8-c@my.cityu.edu.hk::c1e97636-9c8a-4b44-99ad-5ec4b6275bfb" providerId="AD" clId="Web-{BE59091F-9908-79A3-BCFB-5B12058D6C2B}" dt="2022-11-22T04:01:32.034" v="139"/>
        <pc:sldMkLst>
          <pc:docMk/>
          <pc:sldMk cId="1296798047" sldId="260"/>
        </pc:sldMkLst>
      </pc:sldChg>
      <pc:sldChg chg="modSp modTransition">
        <pc:chgData name="FUNG King Shun" userId="S::kingsfung8-c@my.cityu.edu.hk::c1e97636-9c8a-4b44-99ad-5ec4b6275bfb" providerId="AD" clId="Web-{BE59091F-9908-79A3-BCFB-5B12058D6C2B}" dt="2022-11-22T04:01:33.862" v="140"/>
        <pc:sldMkLst>
          <pc:docMk/>
          <pc:sldMk cId="3135377470" sldId="261"/>
        </pc:sldMkLst>
        <pc:spChg chg="mod">
          <ac:chgData name="FUNG King Shun" userId="S::kingsfung8-c@my.cityu.edu.hk::c1e97636-9c8a-4b44-99ad-5ec4b6275bfb" providerId="AD" clId="Web-{BE59091F-9908-79A3-BCFB-5B12058D6C2B}" dt="2022-11-22T03:21:58.321" v="16" actId="20577"/>
          <ac:spMkLst>
            <pc:docMk/>
            <pc:sldMk cId="3135377470" sldId="261"/>
            <ac:spMk id="3" creationId="{371095EC-20CB-6A64-0449-FD77846C8971}"/>
          </ac:spMkLst>
        </pc:spChg>
      </pc:sldChg>
      <pc:sldChg chg="modTransition">
        <pc:chgData name="FUNG King Shun" userId="S::kingsfung8-c@my.cityu.edu.hk::c1e97636-9c8a-4b44-99ad-5ec4b6275bfb" providerId="AD" clId="Web-{BE59091F-9908-79A3-BCFB-5B12058D6C2B}" dt="2022-11-22T04:01:37.425" v="142"/>
        <pc:sldMkLst>
          <pc:docMk/>
          <pc:sldMk cId="826674707" sldId="262"/>
        </pc:sldMkLst>
      </pc:sldChg>
      <pc:sldChg chg="modTransition">
        <pc:chgData name="FUNG King Shun" userId="S::kingsfung8-c@my.cityu.edu.hk::c1e97636-9c8a-4b44-99ad-5ec4b6275bfb" providerId="AD" clId="Web-{BE59091F-9908-79A3-BCFB-5B12058D6C2B}" dt="2022-11-22T04:01:41.206" v="144"/>
        <pc:sldMkLst>
          <pc:docMk/>
          <pc:sldMk cId="1363231616" sldId="263"/>
        </pc:sldMkLst>
      </pc:sldChg>
      <pc:sldChg chg="modSp modTransition">
        <pc:chgData name="FUNG King Shun" userId="S::kingsfung8-c@my.cityu.edu.hk::c1e97636-9c8a-4b44-99ad-5ec4b6275bfb" providerId="AD" clId="Web-{BE59091F-9908-79A3-BCFB-5B12058D6C2B}" dt="2022-11-22T04:01:49.394" v="148"/>
        <pc:sldMkLst>
          <pc:docMk/>
          <pc:sldMk cId="4144466601" sldId="264"/>
        </pc:sldMkLst>
        <pc:spChg chg="mod">
          <ac:chgData name="FUNG King Shun" userId="S::kingsfung8-c@my.cityu.edu.hk::c1e97636-9c8a-4b44-99ad-5ec4b6275bfb" providerId="AD" clId="Web-{BE59091F-9908-79A3-BCFB-5B12058D6C2B}" dt="2022-11-22T03:47:23.754" v="31" actId="20577"/>
          <ac:spMkLst>
            <pc:docMk/>
            <pc:sldMk cId="4144466601" sldId="264"/>
            <ac:spMk id="3" creationId="{74E2E7A0-0BED-1DB8-5B28-E9BD82E161D7}"/>
          </ac:spMkLst>
        </pc:spChg>
      </pc:sldChg>
      <pc:sldChg chg="modSp modTransition">
        <pc:chgData name="FUNG King Shun" userId="S::kingsfung8-c@my.cityu.edu.hk::c1e97636-9c8a-4b44-99ad-5ec4b6275bfb" providerId="AD" clId="Web-{BE59091F-9908-79A3-BCFB-5B12058D6C2B}" dt="2022-11-22T04:01:50.738" v="149"/>
        <pc:sldMkLst>
          <pc:docMk/>
          <pc:sldMk cId="1545864806" sldId="265"/>
        </pc:sldMkLst>
        <pc:spChg chg="mod">
          <ac:chgData name="FUNG King Shun" userId="S::kingsfung8-c@my.cityu.edu.hk::c1e97636-9c8a-4b44-99ad-5ec4b6275bfb" providerId="AD" clId="Web-{BE59091F-9908-79A3-BCFB-5B12058D6C2B}" dt="2022-11-22T03:58:02.890" v="137" actId="20577"/>
          <ac:spMkLst>
            <pc:docMk/>
            <pc:sldMk cId="1545864806" sldId="265"/>
            <ac:spMk id="3" creationId="{7D2DB93B-18DE-A460-F38D-0467334847A1}"/>
          </ac:spMkLst>
        </pc:spChg>
      </pc:sldChg>
      <pc:sldChg chg="modTransition">
        <pc:chgData name="FUNG King Shun" userId="S::kingsfung8-c@my.cityu.edu.hk::c1e97636-9c8a-4b44-99ad-5ec4b6275bfb" providerId="AD" clId="Web-{BE59091F-9908-79A3-BCFB-5B12058D6C2B}" dt="2022-11-22T04:13:44.156" v="153"/>
        <pc:sldMkLst>
          <pc:docMk/>
          <pc:sldMk cId="740992248" sldId="266"/>
        </pc:sldMkLst>
      </pc:sldChg>
      <pc:sldChg chg="modTransition">
        <pc:chgData name="FUNG King Shun" userId="S::kingsfung8-c@my.cityu.edu.hk::c1e97636-9c8a-4b44-99ad-5ec4b6275bfb" providerId="AD" clId="Web-{BE59091F-9908-79A3-BCFB-5B12058D6C2B}" dt="2022-11-22T04:01:39.831" v="143"/>
        <pc:sldMkLst>
          <pc:docMk/>
          <pc:sldMk cId="2295111204" sldId="267"/>
        </pc:sldMkLst>
      </pc:sldChg>
      <pc:sldChg chg="modTransition">
        <pc:chgData name="FUNG King Shun" userId="S::kingsfung8-c@my.cityu.edu.hk::c1e97636-9c8a-4b44-99ad-5ec4b6275bfb" providerId="AD" clId="Web-{BE59091F-9908-79A3-BCFB-5B12058D6C2B}" dt="2022-11-22T04:01:43.081" v="145"/>
        <pc:sldMkLst>
          <pc:docMk/>
          <pc:sldMk cId="3797195096" sldId="268"/>
        </pc:sldMkLst>
      </pc:sldChg>
      <pc:sldChg chg="modTransition">
        <pc:chgData name="FUNG King Shun" userId="S::kingsfung8-c@my.cityu.edu.hk::c1e97636-9c8a-4b44-99ad-5ec4b6275bfb" providerId="AD" clId="Web-{BE59091F-9908-79A3-BCFB-5B12058D6C2B}" dt="2022-11-22T04:01:44.659" v="146"/>
        <pc:sldMkLst>
          <pc:docMk/>
          <pc:sldMk cId="3600812823" sldId="269"/>
        </pc:sldMkLst>
      </pc:sldChg>
      <pc:sldChg chg="modTransition">
        <pc:chgData name="FUNG King Shun" userId="S::kingsfung8-c@my.cityu.edu.hk::c1e97636-9c8a-4b44-99ad-5ec4b6275bfb" providerId="AD" clId="Web-{BE59091F-9908-79A3-BCFB-5B12058D6C2B}" dt="2022-11-22T04:01:48.019" v="147"/>
        <pc:sldMkLst>
          <pc:docMk/>
          <pc:sldMk cId="2230281886" sldId="270"/>
        </pc:sldMkLst>
      </pc:sldChg>
      <pc:sldChg chg="modTransition">
        <pc:chgData name="FUNG King Shun" userId="S::kingsfung8-c@my.cityu.edu.hk::c1e97636-9c8a-4b44-99ad-5ec4b6275bfb" providerId="AD" clId="Web-{BE59091F-9908-79A3-BCFB-5B12058D6C2B}" dt="2022-11-22T04:01:53.800" v="151"/>
        <pc:sldMkLst>
          <pc:docMk/>
          <pc:sldMk cId="688482122" sldId="271"/>
        </pc:sldMkLst>
      </pc:sldChg>
      <pc:sldChg chg="modSp modTransition">
        <pc:chgData name="FUNG King Shun" userId="S::kingsfung8-c@my.cityu.edu.hk::c1e97636-9c8a-4b44-99ad-5ec4b6275bfb" providerId="AD" clId="Web-{BE59091F-9908-79A3-BCFB-5B12058D6C2B}" dt="2022-11-22T04:01:52.378" v="150"/>
        <pc:sldMkLst>
          <pc:docMk/>
          <pc:sldMk cId="3785817351" sldId="272"/>
        </pc:sldMkLst>
        <pc:spChg chg="mod">
          <ac:chgData name="FUNG King Shun" userId="S::kingsfung8-c@my.cityu.edu.hk::c1e97636-9c8a-4b44-99ad-5ec4b6275bfb" providerId="AD" clId="Web-{BE59091F-9908-79A3-BCFB-5B12058D6C2B}" dt="2022-11-22T03:33:57.474" v="24" actId="20577"/>
          <ac:spMkLst>
            <pc:docMk/>
            <pc:sldMk cId="3785817351" sldId="272"/>
            <ac:spMk id="2" creationId="{9C28951D-83ED-1138-7717-DEB1A805CE57}"/>
          </ac:spMkLst>
        </pc:spChg>
      </pc:sldChg>
    </pc:docChg>
  </pc:docChgLst>
  <pc:docChgLst>
    <pc:chgData name="FUNG King Shun" userId="S::kingsfung8-c@my.cityu.edu.hk::c1e97636-9c8a-4b44-99ad-5ec4b6275bfb" providerId="AD" clId="Web-{56489117-2B05-BB5A-73E3-2CAF697D4A39}"/>
    <pc:docChg chg="mod addSld delSld modSld modMainMaster">
      <pc:chgData name="FUNG King Shun" userId="S::kingsfung8-c@my.cityu.edu.hk::c1e97636-9c8a-4b44-99ad-5ec4b6275bfb" providerId="AD" clId="Web-{56489117-2B05-BB5A-73E3-2CAF697D4A39}" dt="2022-11-22T02:37:33.561" v="79"/>
      <pc:docMkLst>
        <pc:docMk/>
      </pc:docMkLst>
      <pc:sldChg chg="addSp delSp modSp">
        <pc:chgData name="FUNG King Shun" userId="S::kingsfung8-c@my.cityu.edu.hk::c1e97636-9c8a-4b44-99ad-5ec4b6275bfb" providerId="AD" clId="Web-{56489117-2B05-BB5A-73E3-2CAF697D4A39}" dt="2022-11-22T02:37:25.232" v="76"/>
        <pc:sldMkLst>
          <pc:docMk/>
          <pc:sldMk cId="109857222" sldId="256"/>
        </pc:sldMkLst>
        <pc:spChg chg="add del mod">
          <ac:chgData name="FUNG King Shun" userId="S::kingsfung8-c@my.cityu.edu.hk::c1e97636-9c8a-4b44-99ad-5ec4b6275bfb" providerId="AD" clId="Web-{56489117-2B05-BB5A-73E3-2CAF697D4A39}" dt="2022-11-22T02:37:22.936" v="74"/>
          <ac:spMkLst>
            <pc:docMk/>
            <pc:sldMk cId="109857222" sldId="256"/>
            <ac:spMk id="4" creationId="{92A7681E-2B5A-D066-FF5A-3CE1E1D260DD}"/>
          </ac:spMkLst>
        </pc:spChg>
        <pc:spChg chg="add del mod">
          <ac:chgData name="FUNG King Shun" userId="S::kingsfung8-c@my.cityu.edu.hk::c1e97636-9c8a-4b44-99ad-5ec4b6275bfb" providerId="AD" clId="Web-{56489117-2B05-BB5A-73E3-2CAF697D4A39}" dt="2022-11-22T02:36:55.153" v="70"/>
          <ac:spMkLst>
            <pc:docMk/>
            <pc:sldMk cId="109857222" sldId="256"/>
            <ac:spMk id="5" creationId="{04D62438-C518-35DA-D0F0-7AC6B88AC1AF}"/>
          </ac:spMkLst>
        </pc:spChg>
        <pc:spChg chg="add mod">
          <ac:chgData name="FUNG King Shun" userId="S::kingsfung8-c@my.cityu.edu.hk::c1e97636-9c8a-4b44-99ad-5ec4b6275bfb" providerId="AD" clId="Web-{56489117-2B05-BB5A-73E3-2CAF697D4A39}" dt="2022-11-22T02:37:25.232" v="76"/>
          <ac:spMkLst>
            <pc:docMk/>
            <pc:sldMk cId="109857222" sldId="256"/>
            <ac:spMk id="6" creationId="{601505DA-C512-739C-FF9E-15C1D9ECD89C}"/>
          </ac:spMkLst>
        </pc:spChg>
      </pc:sldChg>
      <pc:sldChg chg="addSp delSp modSp">
        <pc:chgData name="FUNG King Shun" userId="S::kingsfung8-c@my.cityu.edu.hk::c1e97636-9c8a-4b44-99ad-5ec4b6275bfb" providerId="AD" clId="Web-{56489117-2B05-BB5A-73E3-2CAF697D4A39}" dt="2022-11-22T02:37:25.232" v="76"/>
        <pc:sldMkLst>
          <pc:docMk/>
          <pc:sldMk cId="2079298725" sldId="257"/>
        </pc:sldMkLst>
        <pc:spChg chg="add del mod">
          <ac:chgData name="FUNG King Shun" userId="S::kingsfung8-c@my.cityu.edu.hk::c1e97636-9c8a-4b44-99ad-5ec4b6275bfb" providerId="AD" clId="Web-{56489117-2B05-BB5A-73E3-2CAF697D4A39}" dt="2022-11-22T02:37:22.936" v="74"/>
          <ac:spMkLst>
            <pc:docMk/>
            <pc:sldMk cId="2079298725" sldId="257"/>
            <ac:spMk id="2" creationId="{99368EA6-8D55-B25E-CC7B-38BF8E71B685}"/>
          </ac:spMkLst>
        </pc:spChg>
        <pc:spChg chg="add del mod">
          <ac:chgData name="FUNG King Shun" userId="S::kingsfung8-c@my.cityu.edu.hk::c1e97636-9c8a-4b44-99ad-5ec4b6275bfb" providerId="AD" clId="Web-{56489117-2B05-BB5A-73E3-2CAF697D4A39}" dt="2022-11-22T02:36:55.153" v="70"/>
          <ac:spMkLst>
            <pc:docMk/>
            <pc:sldMk cId="2079298725" sldId="257"/>
            <ac:spMk id="4" creationId="{ECD8041C-AE42-921E-19A1-6C30E42F275D}"/>
          </ac:spMkLst>
        </pc:spChg>
        <pc:spChg chg="add mod">
          <ac:chgData name="FUNG King Shun" userId="S::kingsfung8-c@my.cityu.edu.hk::c1e97636-9c8a-4b44-99ad-5ec4b6275bfb" providerId="AD" clId="Web-{56489117-2B05-BB5A-73E3-2CAF697D4A39}" dt="2022-11-22T02:37:25.232" v="76"/>
          <ac:spMkLst>
            <pc:docMk/>
            <pc:sldMk cId="2079298725" sldId="257"/>
            <ac:spMk id="5" creationId="{C52D609C-E1C3-3DF2-E353-C5D1635BE391}"/>
          </ac:spMkLst>
        </pc:spChg>
      </pc:sldChg>
      <pc:sldChg chg="addSp delSp modSp">
        <pc:chgData name="FUNG King Shun" userId="S::kingsfung8-c@my.cityu.edu.hk::c1e97636-9c8a-4b44-99ad-5ec4b6275bfb" providerId="AD" clId="Web-{56489117-2B05-BB5A-73E3-2CAF697D4A39}" dt="2022-11-22T02:37:33.561" v="79"/>
        <pc:sldMkLst>
          <pc:docMk/>
          <pc:sldMk cId="1233964463" sldId="258"/>
        </pc:sldMkLst>
        <pc:spChg chg="mod">
          <ac:chgData name="FUNG King Shun" userId="S::kingsfung8-c@my.cityu.edu.hk::c1e97636-9c8a-4b44-99ad-5ec4b6275bfb" providerId="AD" clId="Web-{56489117-2B05-BB5A-73E3-2CAF697D4A39}" dt="2022-11-22T02:12:18.278" v="11" actId="20577"/>
          <ac:spMkLst>
            <pc:docMk/>
            <pc:sldMk cId="1233964463" sldId="258"/>
            <ac:spMk id="3" creationId="{A8C9B858-599E-49AD-4AF0-ECD3753B0E6F}"/>
          </ac:spMkLst>
        </pc:spChg>
        <pc:spChg chg="add del mod">
          <ac:chgData name="FUNG King Shun" userId="S::kingsfung8-c@my.cityu.edu.hk::c1e97636-9c8a-4b44-99ad-5ec4b6275bfb" providerId="AD" clId="Web-{56489117-2B05-BB5A-73E3-2CAF697D4A39}" dt="2022-11-22T02:37:20.279" v="73"/>
          <ac:spMkLst>
            <pc:docMk/>
            <pc:sldMk cId="1233964463" sldId="258"/>
            <ac:spMk id="4" creationId="{6EC28A11-2937-ED58-C3DE-D2EA350D2218}"/>
          </ac:spMkLst>
        </pc:spChg>
        <pc:spChg chg="add del mod">
          <ac:chgData name="FUNG King Shun" userId="S::kingsfung8-c@my.cityu.edu.hk::c1e97636-9c8a-4b44-99ad-5ec4b6275bfb" providerId="AD" clId="Web-{56489117-2B05-BB5A-73E3-2CAF697D4A39}" dt="2022-11-22T02:36:53.044" v="69"/>
          <ac:spMkLst>
            <pc:docMk/>
            <pc:sldMk cId="1233964463" sldId="258"/>
            <ac:spMk id="6" creationId="{DF871DCD-B04F-4893-72C5-1C4573481897}"/>
          </ac:spMkLst>
        </pc:spChg>
        <pc:spChg chg="add del mod">
          <ac:chgData name="FUNG King Shun" userId="S::kingsfung8-c@my.cityu.edu.hk::c1e97636-9c8a-4b44-99ad-5ec4b6275bfb" providerId="AD" clId="Web-{56489117-2B05-BB5A-73E3-2CAF697D4A39}" dt="2022-11-22T02:37:33.483" v="78"/>
          <ac:spMkLst>
            <pc:docMk/>
            <pc:sldMk cId="1233964463" sldId="258"/>
            <ac:spMk id="7" creationId="{F7B49714-1651-42F4-A5FC-F2A6DF458E97}"/>
          </ac:spMkLst>
        </pc:spChg>
        <pc:spChg chg="add mod">
          <ac:chgData name="FUNG King Shun" userId="S::kingsfung8-c@my.cityu.edu.hk::c1e97636-9c8a-4b44-99ad-5ec4b6275bfb" providerId="AD" clId="Web-{56489117-2B05-BB5A-73E3-2CAF697D4A39}" dt="2022-11-22T02:37:33.561" v="79"/>
          <ac:spMkLst>
            <pc:docMk/>
            <pc:sldMk cId="1233964463" sldId="258"/>
            <ac:spMk id="8" creationId="{F0933AE3-B724-1E9E-81F0-D18E1BD2A368}"/>
          </ac:spMkLst>
        </pc:spChg>
      </pc:sldChg>
      <pc:sldChg chg="addSp delSp modSp">
        <pc:chgData name="FUNG King Shun" userId="S::kingsfung8-c@my.cityu.edu.hk::c1e97636-9c8a-4b44-99ad-5ec4b6275bfb" providerId="AD" clId="Web-{56489117-2B05-BB5A-73E3-2CAF697D4A39}" dt="2022-11-22T02:37:25.232" v="76"/>
        <pc:sldMkLst>
          <pc:docMk/>
          <pc:sldMk cId="2756497970" sldId="259"/>
        </pc:sldMkLst>
        <pc:spChg chg="mod">
          <ac:chgData name="FUNG King Shun" userId="S::kingsfung8-c@my.cityu.edu.hk::c1e97636-9c8a-4b44-99ad-5ec4b6275bfb" providerId="AD" clId="Web-{56489117-2B05-BB5A-73E3-2CAF697D4A39}" dt="2022-11-22T02:12:01.918" v="9" actId="20577"/>
          <ac:spMkLst>
            <pc:docMk/>
            <pc:sldMk cId="2756497970" sldId="259"/>
            <ac:spMk id="2" creationId="{00813364-E7EF-115F-D572-E3E0FF65FCCC}"/>
          </ac:spMkLst>
        </pc:spChg>
        <pc:spChg chg="mod">
          <ac:chgData name="FUNG King Shun" userId="S::kingsfung8-c@my.cityu.edu.hk::c1e97636-9c8a-4b44-99ad-5ec4b6275bfb" providerId="AD" clId="Web-{56489117-2B05-BB5A-73E3-2CAF697D4A39}" dt="2022-11-22T02:16:30.208" v="36" actId="20577"/>
          <ac:spMkLst>
            <pc:docMk/>
            <pc:sldMk cId="2756497970" sldId="259"/>
            <ac:spMk id="3" creationId="{4B05DABB-704A-38C3-5D4D-14C9BD006ADB}"/>
          </ac:spMkLst>
        </pc:spChg>
        <pc:spChg chg="add del mod">
          <ac:chgData name="FUNG King Shun" userId="S::kingsfung8-c@my.cityu.edu.hk::c1e97636-9c8a-4b44-99ad-5ec4b6275bfb" providerId="AD" clId="Web-{56489117-2B05-BB5A-73E3-2CAF697D4A39}" dt="2022-11-22T02:37:22.936" v="74"/>
          <ac:spMkLst>
            <pc:docMk/>
            <pc:sldMk cId="2756497970" sldId="259"/>
            <ac:spMk id="5" creationId="{D965DD4C-12E1-BCC0-5042-7875CEC3DAA5}"/>
          </ac:spMkLst>
        </pc:spChg>
        <pc:spChg chg="add del mod">
          <ac:chgData name="FUNG King Shun" userId="S::kingsfung8-c@my.cityu.edu.hk::c1e97636-9c8a-4b44-99ad-5ec4b6275bfb" providerId="AD" clId="Web-{56489117-2B05-BB5A-73E3-2CAF697D4A39}" dt="2022-11-22T02:36:55.153" v="70"/>
          <ac:spMkLst>
            <pc:docMk/>
            <pc:sldMk cId="2756497970" sldId="259"/>
            <ac:spMk id="6" creationId="{9FEAEE5F-8438-D9DC-DB33-F3ED2C87ACB3}"/>
          </ac:spMkLst>
        </pc:spChg>
        <pc:spChg chg="add mod">
          <ac:chgData name="FUNG King Shun" userId="S::kingsfung8-c@my.cityu.edu.hk::c1e97636-9c8a-4b44-99ad-5ec4b6275bfb" providerId="AD" clId="Web-{56489117-2B05-BB5A-73E3-2CAF697D4A39}" dt="2022-11-22T02:37:25.232" v="76"/>
          <ac:spMkLst>
            <pc:docMk/>
            <pc:sldMk cId="2756497970" sldId="259"/>
            <ac:spMk id="7" creationId="{CFB3AC5D-DD4D-6576-B06D-24FBA50B2032}"/>
          </ac:spMkLst>
        </pc:spChg>
        <pc:picChg chg="mod">
          <ac:chgData name="FUNG King Shun" userId="S::kingsfung8-c@my.cityu.edu.hk::c1e97636-9c8a-4b44-99ad-5ec4b6275bfb" providerId="AD" clId="Web-{56489117-2B05-BB5A-73E3-2CAF697D4A39}" dt="2022-11-22T02:13:34.155" v="14" actId="1076"/>
          <ac:picMkLst>
            <pc:docMk/>
            <pc:sldMk cId="2756497970" sldId="259"/>
            <ac:picMk id="4" creationId="{737E6BE6-94FB-294A-1546-25C3C7FBE4BB}"/>
          </ac:picMkLst>
        </pc:picChg>
      </pc:sldChg>
      <pc:sldChg chg="addSp delSp modSp">
        <pc:chgData name="FUNG King Shun" userId="S::kingsfung8-c@my.cityu.edu.hk::c1e97636-9c8a-4b44-99ad-5ec4b6275bfb" providerId="AD" clId="Web-{56489117-2B05-BB5A-73E3-2CAF697D4A39}" dt="2022-11-22T02:37:25.232" v="76"/>
        <pc:sldMkLst>
          <pc:docMk/>
          <pc:sldMk cId="1296798047" sldId="260"/>
        </pc:sldMkLst>
        <pc:spChg chg="add del mod">
          <ac:chgData name="FUNG King Shun" userId="S::kingsfung8-c@my.cityu.edu.hk::c1e97636-9c8a-4b44-99ad-5ec4b6275bfb" providerId="AD" clId="Web-{56489117-2B05-BB5A-73E3-2CAF697D4A39}" dt="2022-11-22T02:37:22.936" v="74"/>
          <ac:spMkLst>
            <pc:docMk/>
            <pc:sldMk cId="1296798047" sldId="260"/>
            <ac:spMk id="2" creationId="{A38B8A5B-E274-2506-A4D8-05F5E8CD65BC}"/>
          </ac:spMkLst>
        </pc:spChg>
        <pc:spChg chg="add del mod">
          <ac:chgData name="FUNG King Shun" userId="S::kingsfung8-c@my.cityu.edu.hk::c1e97636-9c8a-4b44-99ad-5ec4b6275bfb" providerId="AD" clId="Web-{56489117-2B05-BB5A-73E3-2CAF697D4A39}" dt="2022-11-22T02:36:43.122" v="68"/>
          <ac:spMkLst>
            <pc:docMk/>
            <pc:sldMk cId="1296798047" sldId="260"/>
            <ac:spMk id="4" creationId="{3E669FDC-3E3C-B0CE-C02F-7528FFB330B9}"/>
          </ac:spMkLst>
        </pc:spChg>
        <pc:spChg chg="add mod">
          <ac:chgData name="FUNG King Shun" userId="S::kingsfung8-c@my.cityu.edu.hk::c1e97636-9c8a-4b44-99ad-5ec4b6275bfb" providerId="AD" clId="Web-{56489117-2B05-BB5A-73E3-2CAF697D4A39}" dt="2022-11-22T02:37:25.232" v="76"/>
          <ac:spMkLst>
            <pc:docMk/>
            <pc:sldMk cId="1296798047" sldId="260"/>
            <ac:spMk id="6" creationId="{6076D405-66FF-2FDD-9972-69FEA2960F39}"/>
          </ac:spMkLst>
        </pc:spChg>
      </pc:sldChg>
      <pc:sldChg chg="addSp delSp modSp">
        <pc:chgData name="FUNG King Shun" userId="S::kingsfung8-c@my.cityu.edu.hk::c1e97636-9c8a-4b44-99ad-5ec4b6275bfb" providerId="AD" clId="Web-{56489117-2B05-BB5A-73E3-2CAF697D4A39}" dt="2022-11-22T02:37:25.232" v="76"/>
        <pc:sldMkLst>
          <pc:docMk/>
          <pc:sldMk cId="3135377470" sldId="261"/>
        </pc:sldMkLst>
        <pc:spChg chg="mod">
          <ac:chgData name="FUNG King Shun" userId="S::kingsfung8-c@my.cityu.edu.hk::c1e97636-9c8a-4b44-99ad-5ec4b6275bfb" providerId="AD" clId="Web-{56489117-2B05-BB5A-73E3-2CAF697D4A39}" dt="2022-11-22T02:11:52.761" v="2" actId="20577"/>
          <ac:spMkLst>
            <pc:docMk/>
            <pc:sldMk cId="3135377470" sldId="261"/>
            <ac:spMk id="2" creationId="{7C59CBFE-CDD4-56E9-2B98-B6BE1A84EF9F}"/>
          </ac:spMkLst>
        </pc:spChg>
        <pc:spChg chg="mod">
          <ac:chgData name="FUNG King Shun" userId="S::kingsfung8-c@my.cityu.edu.hk::c1e97636-9c8a-4b44-99ad-5ec4b6275bfb" providerId="AD" clId="Web-{56489117-2B05-BB5A-73E3-2CAF697D4A39}" dt="2022-11-22T02:14:55.142" v="30" actId="20577"/>
          <ac:spMkLst>
            <pc:docMk/>
            <pc:sldMk cId="3135377470" sldId="261"/>
            <ac:spMk id="3" creationId="{371095EC-20CB-6A64-0449-FD77846C8971}"/>
          </ac:spMkLst>
        </pc:spChg>
        <pc:spChg chg="add del mod">
          <ac:chgData name="FUNG King Shun" userId="S::kingsfung8-c@my.cityu.edu.hk::c1e97636-9c8a-4b44-99ad-5ec4b6275bfb" providerId="AD" clId="Web-{56489117-2B05-BB5A-73E3-2CAF697D4A39}" dt="2022-11-22T02:37:22.936" v="74"/>
          <ac:spMkLst>
            <pc:docMk/>
            <pc:sldMk cId="3135377470" sldId="261"/>
            <ac:spMk id="5" creationId="{A5094FCD-8C9C-E236-C150-4F87617B3028}"/>
          </ac:spMkLst>
        </pc:spChg>
        <pc:spChg chg="add del mod">
          <ac:chgData name="FUNG King Shun" userId="S::kingsfung8-c@my.cityu.edu.hk::c1e97636-9c8a-4b44-99ad-5ec4b6275bfb" providerId="AD" clId="Web-{56489117-2B05-BB5A-73E3-2CAF697D4A39}" dt="2022-11-22T02:36:55.153" v="70"/>
          <ac:spMkLst>
            <pc:docMk/>
            <pc:sldMk cId="3135377470" sldId="261"/>
            <ac:spMk id="6" creationId="{0F6F2A6A-7687-7C93-AF6D-DB00B27F75AB}"/>
          </ac:spMkLst>
        </pc:spChg>
        <pc:spChg chg="add mod">
          <ac:chgData name="FUNG King Shun" userId="S::kingsfung8-c@my.cityu.edu.hk::c1e97636-9c8a-4b44-99ad-5ec4b6275bfb" providerId="AD" clId="Web-{56489117-2B05-BB5A-73E3-2CAF697D4A39}" dt="2022-11-22T02:37:25.232" v="76"/>
          <ac:spMkLst>
            <pc:docMk/>
            <pc:sldMk cId="3135377470" sldId="261"/>
            <ac:spMk id="7" creationId="{D5BBD5D1-AE23-ED8E-BB5C-DE2615DCD4E0}"/>
          </ac:spMkLst>
        </pc:spChg>
      </pc:sldChg>
      <pc:sldChg chg="addSp delSp modSp">
        <pc:chgData name="FUNG King Shun" userId="S::kingsfung8-c@my.cityu.edu.hk::c1e97636-9c8a-4b44-99ad-5ec4b6275bfb" providerId="AD" clId="Web-{56489117-2B05-BB5A-73E3-2CAF697D4A39}" dt="2022-11-22T02:37:25.232" v="76"/>
        <pc:sldMkLst>
          <pc:docMk/>
          <pc:sldMk cId="826674707" sldId="262"/>
        </pc:sldMkLst>
        <pc:spChg chg="add del mod">
          <ac:chgData name="FUNG King Shun" userId="S::kingsfung8-c@my.cityu.edu.hk::c1e97636-9c8a-4b44-99ad-5ec4b6275bfb" providerId="AD" clId="Web-{56489117-2B05-BB5A-73E3-2CAF697D4A39}" dt="2022-11-22T02:37:22.936" v="74"/>
          <ac:spMkLst>
            <pc:docMk/>
            <pc:sldMk cId="826674707" sldId="262"/>
            <ac:spMk id="3" creationId="{3090603B-46AC-2043-06A8-9A0060140F8B}"/>
          </ac:spMkLst>
        </pc:spChg>
        <pc:spChg chg="add del mod">
          <ac:chgData name="FUNG King Shun" userId="S::kingsfung8-c@my.cityu.edu.hk::c1e97636-9c8a-4b44-99ad-5ec4b6275bfb" providerId="AD" clId="Web-{56489117-2B05-BB5A-73E3-2CAF697D4A39}" dt="2022-11-22T02:36:55.153" v="70"/>
          <ac:spMkLst>
            <pc:docMk/>
            <pc:sldMk cId="826674707" sldId="262"/>
            <ac:spMk id="4" creationId="{98951570-E13E-8A38-C745-9A304FB9360D}"/>
          </ac:spMkLst>
        </pc:spChg>
        <pc:spChg chg="add mod">
          <ac:chgData name="FUNG King Shun" userId="S::kingsfung8-c@my.cityu.edu.hk::c1e97636-9c8a-4b44-99ad-5ec4b6275bfb" providerId="AD" clId="Web-{56489117-2B05-BB5A-73E3-2CAF697D4A39}" dt="2022-11-22T02:37:25.232" v="76"/>
          <ac:spMkLst>
            <pc:docMk/>
            <pc:sldMk cId="826674707" sldId="262"/>
            <ac:spMk id="5" creationId="{CAFBC243-D1F2-2322-2ACE-92CE8D48E7C6}"/>
          </ac:spMkLst>
        </pc:spChg>
      </pc:sldChg>
      <pc:sldChg chg="addSp delSp modSp">
        <pc:chgData name="FUNG King Shun" userId="S::kingsfung8-c@my.cityu.edu.hk::c1e97636-9c8a-4b44-99ad-5ec4b6275bfb" providerId="AD" clId="Web-{56489117-2B05-BB5A-73E3-2CAF697D4A39}" dt="2022-11-22T02:37:25.232" v="76"/>
        <pc:sldMkLst>
          <pc:docMk/>
          <pc:sldMk cId="1363231616" sldId="263"/>
        </pc:sldMkLst>
        <pc:spChg chg="add del mod">
          <ac:chgData name="FUNG King Shun" userId="S::kingsfung8-c@my.cityu.edu.hk::c1e97636-9c8a-4b44-99ad-5ec4b6275bfb" providerId="AD" clId="Web-{56489117-2B05-BB5A-73E3-2CAF697D4A39}" dt="2022-11-22T02:37:22.936" v="74"/>
          <ac:spMkLst>
            <pc:docMk/>
            <pc:sldMk cId="1363231616" sldId="263"/>
            <ac:spMk id="3" creationId="{41A5B6BB-100E-8988-D66E-5A918D9624E6}"/>
          </ac:spMkLst>
        </pc:spChg>
        <pc:spChg chg="add del mod">
          <ac:chgData name="FUNG King Shun" userId="S::kingsfung8-c@my.cityu.edu.hk::c1e97636-9c8a-4b44-99ad-5ec4b6275bfb" providerId="AD" clId="Web-{56489117-2B05-BB5A-73E3-2CAF697D4A39}" dt="2022-11-22T02:36:55.153" v="70"/>
          <ac:spMkLst>
            <pc:docMk/>
            <pc:sldMk cId="1363231616" sldId="263"/>
            <ac:spMk id="4" creationId="{E46BAA2C-F274-41E6-A36F-6DB2C10BE6B8}"/>
          </ac:spMkLst>
        </pc:spChg>
        <pc:spChg chg="add mod">
          <ac:chgData name="FUNG King Shun" userId="S::kingsfung8-c@my.cityu.edu.hk::c1e97636-9c8a-4b44-99ad-5ec4b6275bfb" providerId="AD" clId="Web-{56489117-2B05-BB5A-73E3-2CAF697D4A39}" dt="2022-11-22T02:37:25.232" v="76"/>
          <ac:spMkLst>
            <pc:docMk/>
            <pc:sldMk cId="1363231616" sldId="263"/>
            <ac:spMk id="6" creationId="{2F5E7452-E0C0-429A-29F5-B271398280CC}"/>
          </ac:spMkLst>
        </pc:spChg>
      </pc:sldChg>
      <pc:sldChg chg="addSp delSp modSp">
        <pc:chgData name="FUNG King Shun" userId="S::kingsfung8-c@my.cityu.edu.hk::c1e97636-9c8a-4b44-99ad-5ec4b6275bfb" providerId="AD" clId="Web-{56489117-2B05-BB5A-73E3-2CAF697D4A39}" dt="2022-11-22T02:37:25.232" v="76"/>
        <pc:sldMkLst>
          <pc:docMk/>
          <pc:sldMk cId="4144466601" sldId="264"/>
        </pc:sldMkLst>
        <pc:spChg chg="add del mod">
          <ac:chgData name="FUNG King Shun" userId="S::kingsfung8-c@my.cityu.edu.hk::c1e97636-9c8a-4b44-99ad-5ec4b6275bfb" providerId="AD" clId="Web-{56489117-2B05-BB5A-73E3-2CAF697D4A39}" dt="2022-11-22T02:37:22.936" v="74"/>
          <ac:spMkLst>
            <pc:docMk/>
            <pc:sldMk cId="4144466601" sldId="264"/>
            <ac:spMk id="4" creationId="{295C7D4E-D550-B27E-1E54-AF43D39B0118}"/>
          </ac:spMkLst>
        </pc:spChg>
        <pc:spChg chg="add del mod">
          <ac:chgData name="FUNG King Shun" userId="S::kingsfung8-c@my.cityu.edu.hk::c1e97636-9c8a-4b44-99ad-5ec4b6275bfb" providerId="AD" clId="Web-{56489117-2B05-BB5A-73E3-2CAF697D4A39}" dt="2022-11-22T02:36:55.153" v="70"/>
          <ac:spMkLst>
            <pc:docMk/>
            <pc:sldMk cId="4144466601" sldId="264"/>
            <ac:spMk id="5" creationId="{1F4B5645-7E06-9535-8628-12A6749EFA3A}"/>
          </ac:spMkLst>
        </pc:spChg>
        <pc:spChg chg="add mod">
          <ac:chgData name="FUNG King Shun" userId="S::kingsfung8-c@my.cityu.edu.hk::c1e97636-9c8a-4b44-99ad-5ec4b6275bfb" providerId="AD" clId="Web-{56489117-2B05-BB5A-73E3-2CAF697D4A39}" dt="2022-11-22T02:37:25.232" v="76"/>
          <ac:spMkLst>
            <pc:docMk/>
            <pc:sldMk cId="4144466601" sldId="264"/>
            <ac:spMk id="6" creationId="{57BB74B8-8E7A-591A-A5BE-CA587AE10D19}"/>
          </ac:spMkLst>
        </pc:spChg>
      </pc:sldChg>
      <pc:sldChg chg="addSp delSp modSp">
        <pc:chgData name="FUNG King Shun" userId="S::kingsfung8-c@my.cityu.edu.hk::c1e97636-9c8a-4b44-99ad-5ec4b6275bfb" providerId="AD" clId="Web-{56489117-2B05-BB5A-73E3-2CAF697D4A39}" dt="2022-11-22T02:37:25.232" v="76"/>
        <pc:sldMkLst>
          <pc:docMk/>
          <pc:sldMk cId="1545864806" sldId="265"/>
        </pc:sldMkLst>
        <pc:spChg chg="mod">
          <ac:chgData name="FUNG King Shun" userId="S::kingsfung8-c@my.cityu.edu.hk::c1e97636-9c8a-4b44-99ad-5ec4b6275bfb" providerId="AD" clId="Web-{56489117-2B05-BB5A-73E3-2CAF697D4A39}" dt="2022-11-22T02:23:02.330" v="49" actId="20577"/>
          <ac:spMkLst>
            <pc:docMk/>
            <pc:sldMk cId="1545864806" sldId="265"/>
            <ac:spMk id="3" creationId="{7D2DB93B-18DE-A460-F38D-0467334847A1}"/>
          </ac:spMkLst>
        </pc:spChg>
        <pc:spChg chg="add del mod">
          <ac:chgData name="FUNG King Shun" userId="S::kingsfung8-c@my.cityu.edu.hk::c1e97636-9c8a-4b44-99ad-5ec4b6275bfb" providerId="AD" clId="Web-{56489117-2B05-BB5A-73E3-2CAF697D4A39}" dt="2022-11-22T02:37:22.936" v="74"/>
          <ac:spMkLst>
            <pc:docMk/>
            <pc:sldMk cId="1545864806" sldId="265"/>
            <ac:spMk id="4" creationId="{28F7793F-59B3-D31A-3C60-1C3E08424A33}"/>
          </ac:spMkLst>
        </pc:spChg>
        <pc:spChg chg="add del mod">
          <ac:chgData name="FUNG King Shun" userId="S::kingsfung8-c@my.cityu.edu.hk::c1e97636-9c8a-4b44-99ad-5ec4b6275bfb" providerId="AD" clId="Web-{56489117-2B05-BB5A-73E3-2CAF697D4A39}" dt="2022-11-22T02:36:55.153" v="70"/>
          <ac:spMkLst>
            <pc:docMk/>
            <pc:sldMk cId="1545864806" sldId="265"/>
            <ac:spMk id="5" creationId="{DA2A1F5C-C376-B59C-D43B-9F5CBA017459}"/>
          </ac:spMkLst>
        </pc:spChg>
        <pc:spChg chg="del">
          <ac:chgData name="FUNG King Shun" userId="S::kingsfung8-c@my.cityu.edu.hk::c1e97636-9c8a-4b44-99ad-5ec4b6275bfb" providerId="AD" clId="Web-{56489117-2B05-BB5A-73E3-2CAF697D4A39}" dt="2022-11-22T02:22:13.109" v="47"/>
          <ac:spMkLst>
            <pc:docMk/>
            <pc:sldMk cId="1545864806" sldId="265"/>
            <ac:spMk id="7" creationId="{A54209C2-3BF2-7106-0739-794FB02D17F1}"/>
          </ac:spMkLst>
        </pc:spChg>
        <pc:spChg chg="add mod">
          <ac:chgData name="FUNG King Shun" userId="S::kingsfung8-c@my.cityu.edu.hk::c1e97636-9c8a-4b44-99ad-5ec4b6275bfb" providerId="AD" clId="Web-{56489117-2B05-BB5A-73E3-2CAF697D4A39}" dt="2022-11-22T02:37:25.232" v="76"/>
          <ac:spMkLst>
            <pc:docMk/>
            <pc:sldMk cId="1545864806" sldId="265"/>
            <ac:spMk id="8" creationId="{3DD246AF-EB1B-D3AF-B66A-CEA17170412C}"/>
          </ac:spMkLst>
        </pc:spChg>
        <pc:picChg chg="del">
          <ac:chgData name="FUNG King Shun" userId="S::kingsfung8-c@my.cityu.edu.hk::c1e97636-9c8a-4b44-99ad-5ec4b6275bfb" providerId="AD" clId="Web-{56489117-2B05-BB5A-73E3-2CAF697D4A39}" dt="2022-11-22T02:21:51.374" v="43"/>
          <ac:picMkLst>
            <pc:docMk/>
            <pc:sldMk cId="1545864806" sldId="265"/>
            <ac:picMk id="6" creationId="{24306CAD-C665-031D-2302-4D9907972ED6}"/>
          </ac:picMkLst>
        </pc:picChg>
      </pc:sldChg>
      <pc:sldChg chg="addSp delSp modSp">
        <pc:chgData name="FUNG King Shun" userId="S::kingsfung8-c@my.cityu.edu.hk::c1e97636-9c8a-4b44-99ad-5ec4b6275bfb" providerId="AD" clId="Web-{56489117-2B05-BB5A-73E3-2CAF697D4A39}" dt="2022-11-22T02:37:25.232" v="76"/>
        <pc:sldMkLst>
          <pc:docMk/>
          <pc:sldMk cId="740992248" sldId="266"/>
        </pc:sldMkLst>
        <pc:spChg chg="add del mod">
          <ac:chgData name="FUNG King Shun" userId="S::kingsfung8-c@my.cityu.edu.hk::c1e97636-9c8a-4b44-99ad-5ec4b6275bfb" providerId="AD" clId="Web-{56489117-2B05-BB5A-73E3-2CAF697D4A39}" dt="2022-11-22T02:37:22.936" v="74"/>
          <ac:spMkLst>
            <pc:docMk/>
            <pc:sldMk cId="740992248" sldId="266"/>
            <ac:spMk id="3" creationId="{F698E49B-3527-F484-23E7-202626408C38}"/>
          </ac:spMkLst>
        </pc:spChg>
        <pc:spChg chg="add del mod">
          <ac:chgData name="FUNG King Shun" userId="S::kingsfung8-c@my.cityu.edu.hk::c1e97636-9c8a-4b44-99ad-5ec4b6275bfb" providerId="AD" clId="Web-{56489117-2B05-BB5A-73E3-2CAF697D4A39}" dt="2022-11-22T02:36:55.153" v="70"/>
          <ac:spMkLst>
            <pc:docMk/>
            <pc:sldMk cId="740992248" sldId="266"/>
            <ac:spMk id="4" creationId="{9BEAFFF1-4835-7ED1-8E0F-CF58C8A523B0}"/>
          </ac:spMkLst>
        </pc:spChg>
        <pc:spChg chg="add mod">
          <ac:chgData name="FUNG King Shun" userId="S::kingsfung8-c@my.cityu.edu.hk::c1e97636-9c8a-4b44-99ad-5ec4b6275bfb" providerId="AD" clId="Web-{56489117-2B05-BB5A-73E3-2CAF697D4A39}" dt="2022-11-22T02:37:25.232" v="76"/>
          <ac:spMkLst>
            <pc:docMk/>
            <pc:sldMk cId="740992248" sldId="266"/>
            <ac:spMk id="5" creationId="{AFA7C7B2-79F7-DAEE-78EA-08E0F46D35AD}"/>
          </ac:spMkLst>
        </pc:spChg>
      </pc:sldChg>
      <pc:sldChg chg="addSp delSp modSp">
        <pc:chgData name="FUNG King Shun" userId="S::kingsfung8-c@my.cityu.edu.hk::c1e97636-9c8a-4b44-99ad-5ec4b6275bfb" providerId="AD" clId="Web-{56489117-2B05-BB5A-73E3-2CAF697D4A39}" dt="2022-11-22T02:37:25.232" v="76"/>
        <pc:sldMkLst>
          <pc:docMk/>
          <pc:sldMk cId="2295111204" sldId="267"/>
        </pc:sldMkLst>
        <pc:spChg chg="add del mod">
          <ac:chgData name="FUNG King Shun" userId="S::kingsfung8-c@my.cityu.edu.hk::c1e97636-9c8a-4b44-99ad-5ec4b6275bfb" providerId="AD" clId="Web-{56489117-2B05-BB5A-73E3-2CAF697D4A39}" dt="2022-11-22T02:37:22.936" v="74"/>
          <ac:spMkLst>
            <pc:docMk/>
            <pc:sldMk cId="2295111204" sldId="267"/>
            <ac:spMk id="3" creationId="{DDEED9B7-A4C4-B85B-C32F-0DCF68035402}"/>
          </ac:spMkLst>
        </pc:spChg>
        <pc:spChg chg="add del mod">
          <ac:chgData name="FUNG King Shun" userId="S::kingsfung8-c@my.cityu.edu.hk::c1e97636-9c8a-4b44-99ad-5ec4b6275bfb" providerId="AD" clId="Web-{56489117-2B05-BB5A-73E3-2CAF697D4A39}" dt="2022-11-22T02:36:55.153" v="70"/>
          <ac:spMkLst>
            <pc:docMk/>
            <pc:sldMk cId="2295111204" sldId="267"/>
            <ac:spMk id="5" creationId="{64EA76B2-8682-C11D-CFCE-4E4A70A13391}"/>
          </ac:spMkLst>
        </pc:spChg>
        <pc:spChg chg="add mod">
          <ac:chgData name="FUNG King Shun" userId="S::kingsfung8-c@my.cityu.edu.hk::c1e97636-9c8a-4b44-99ad-5ec4b6275bfb" providerId="AD" clId="Web-{56489117-2B05-BB5A-73E3-2CAF697D4A39}" dt="2022-11-22T02:37:25.232" v="76"/>
          <ac:spMkLst>
            <pc:docMk/>
            <pc:sldMk cId="2295111204" sldId="267"/>
            <ac:spMk id="6" creationId="{DBFB9CD8-CB9A-AE5B-3065-566B1ACB0065}"/>
          </ac:spMkLst>
        </pc:spChg>
      </pc:sldChg>
      <pc:sldChg chg="addSp delSp modSp">
        <pc:chgData name="FUNG King Shun" userId="S::kingsfung8-c@my.cityu.edu.hk::c1e97636-9c8a-4b44-99ad-5ec4b6275bfb" providerId="AD" clId="Web-{56489117-2B05-BB5A-73E3-2CAF697D4A39}" dt="2022-11-22T02:37:25.232" v="76"/>
        <pc:sldMkLst>
          <pc:docMk/>
          <pc:sldMk cId="3797195096" sldId="268"/>
        </pc:sldMkLst>
        <pc:spChg chg="add del mod">
          <ac:chgData name="FUNG King Shun" userId="S::kingsfung8-c@my.cityu.edu.hk::c1e97636-9c8a-4b44-99ad-5ec4b6275bfb" providerId="AD" clId="Web-{56489117-2B05-BB5A-73E3-2CAF697D4A39}" dt="2022-11-22T02:35:54.792" v="53"/>
          <ac:spMkLst>
            <pc:docMk/>
            <pc:sldMk cId="3797195096" sldId="268"/>
            <ac:spMk id="3" creationId="{6787C6E6-991D-42CC-D304-8718DB12F466}"/>
          </ac:spMkLst>
        </pc:spChg>
        <pc:spChg chg="add del mod">
          <ac:chgData name="FUNG King Shun" userId="S::kingsfung8-c@my.cityu.edu.hk::c1e97636-9c8a-4b44-99ad-5ec4b6275bfb" providerId="AD" clId="Web-{56489117-2B05-BB5A-73E3-2CAF697D4A39}" dt="2022-11-22T02:35:53.104" v="52"/>
          <ac:spMkLst>
            <pc:docMk/>
            <pc:sldMk cId="3797195096" sldId="268"/>
            <ac:spMk id="4" creationId="{892D0CA3-ADDF-1158-1A13-AB2C4EEB117D}"/>
          </ac:spMkLst>
        </pc:spChg>
        <pc:spChg chg="add del mod">
          <ac:chgData name="FUNG King Shun" userId="S::kingsfung8-c@my.cityu.edu.hk::c1e97636-9c8a-4b44-99ad-5ec4b6275bfb" providerId="AD" clId="Web-{56489117-2B05-BB5A-73E3-2CAF697D4A39}" dt="2022-11-22T02:37:22.936" v="74"/>
          <ac:spMkLst>
            <pc:docMk/>
            <pc:sldMk cId="3797195096" sldId="268"/>
            <ac:spMk id="5" creationId="{63A1C73A-CBBE-4E79-91E8-4025A0BA45E5}"/>
          </ac:spMkLst>
        </pc:spChg>
        <pc:spChg chg="add del mod">
          <ac:chgData name="FUNG King Shun" userId="S::kingsfung8-c@my.cityu.edu.hk::c1e97636-9c8a-4b44-99ad-5ec4b6275bfb" providerId="AD" clId="Web-{56489117-2B05-BB5A-73E3-2CAF697D4A39}" dt="2022-11-22T02:36:55.153" v="70"/>
          <ac:spMkLst>
            <pc:docMk/>
            <pc:sldMk cId="3797195096" sldId="268"/>
            <ac:spMk id="7" creationId="{929EC823-3DA5-008E-46E0-F66778E5081E}"/>
          </ac:spMkLst>
        </pc:spChg>
        <pc:spChg chg="add mod">
          <ac:chgData name="FUNG King Shun" userId="S::kingsfung8-c@my.cityu.edu.hk::c1e97636-9c8a-4b44-99ad-5ec4b6275bfb" providerId="AD" clId="Web-{56489117-2B05-BB5A-73E3-2CAF697D4A39}" dt="2022-11-22T02:37:25.232" v="76"/>
          <ac:spMkLst>
            <pc:docMk/>
            <pc:sldMk cId="3797195096" sldId="268"/>
            <ac:spMk id="8" creationId="{D2571E2E-0149-16EA-1795-BEC94B4C1066}"/>
          </ac:spMkLst>
        </pc:spChg>
      </pc:sldChg>
      <pc:sldChg chg="addSp delSp modSp">
        <pc:chgData name="FUNG King Shun" userId="S::kingsfung8-c@my.cityu.edu.hk::c1e97636-9c8a-4b44-99ad-5ec4b6275bfb" providerId="AD" clId="Web-{56489117-2B05-BB5A-73E3-2CAF697D4A39}" dt="2022-11-22T02:37:25.232" v="76"/>
        <pc:sldMkLst>
          <pc:docMk/>
          <pc:sldMk cId="3600812823" sldId="269"/>
        </pc:sldMkLst>
        <pc:spChg chg="add del mod">
          <ac:chgData name="FUNG King Shun" userId="S::kingsfung8-c@my.cityu.edu.hk::c1e97636-9c8a-4b44-99ad-5ec4b6275bfb" providerId="AD" clId="Web-{56489117-2B05-BB5A-73E3-2CAF697D4A39}" dt="2022-11-22T02:37:22.936" v="74"/>
          <ac:spMkLst>
            <pc:docMk/>
            <pc:sldMk cId="3600812823" sldId="269"/>
            <ac:spMk id="4" creationId="{CE7639EE-588A-FE60-ADA9-FD57FE5105D3}"/>
          </ac:spMkLst>
        </pc:spChg>
        <pc:spChg chg="add del mod">
          <ac:chgData name="FUNG King Shun" userId="S::kingsfung8-c@my.cityu.edu.hk::c1e97636-9c8a-4b44-99ad-5ec4b6275bfb" providerId="AD" clId="Web-{56489117-2B05-BB5A-73E3-2CAF697D4A39}" dt="2022-11-22T02:36:55.153" v="70"/>
          <ac:spMkLst>
            <pc:docMk/>
            <pc:sldMk cId="3600812823" sldId="269"/>
            <ac:spMk id="5" creationId="{0C3C1AAB-EFC7-15B4-E3E9-E711FD1A5C47}"/>
          </ac:spMkLst>
        </pc:spChg>
        <pc:spChg chg="add mod">
          <ac:chgData name="FUNG King Shun" userId="S::kingsfung8-c@my.cityu.edu.hk::c1e97636-9c8a-4b44-99ad-5ec4b6275bfb" providerId="AD" clId="Web-{56489117-2B05-BB5A-73E3-2CAF697D4A39}" dt="2022-11-22T02:37:25.232" v="76"/>
          <ac:spMkLst>
            <pc:docMk/>
            <pc:sldMk cId="3600812823" sldId="269"/>
            <ac:spMk id="6" creationId="{95CF8C07-15A3-B12C-C73B-EA82B01BC434}"/>
          </ac:spMkLst>
        </pc:spChg>
      </pc:sldChg>
      <pc:sldChg chg="addSp delSp modSp">
        <pc:chgData name="FUNG King Shun" userId="S::kingsfung8-c@my.cityu.edu.hk::c1e97636-9c8a-4b44-99ad-5ec4b6275bfb" providerId="AD" clId="Web-{56489117-2B05-BB5A-73E3-2CAF697D4A39}" dt="2022-11-22T02:37:25.232" v="76"/>
        <pc:sldMkLst>
          <pc:docMk/>
          <pc:sldMk cId="2230281886" sldId="270"/>
        </pc:sldMkLst>
        <pc:spChg chg="add del mod">
          <ac:chgData name="FUNG King Shun" userId="S::kingsfung8-c@my.cityu.edu.hk::c1e97636-9c8a-4b44-99ad-5ec4b6275bfb" providerId="AD" clId="Web-{56489117-2B05-BB5A-73E3-2CAF697D4A39}" dt="2022-11-22T02:37:22.936" v="74"/>
          <ac:spMkLst>
            <pc:docMk/>
            <pc:sldMk cId="2230281886" sldId="270"/>
            <ac:spMk id="3" creationId="{221B6981-6506-3083-B598-D29EBAF6CE2E}"/>
          </ac:spMkLst>
        </pc:spChg>
        <pc:spChg chg="add del mod">
          <ac:chgData name="FUNG King Shun" userId="S::kingsfung8-c@my.cityu.edu.hk::c1e97636-9c8a-4b44-99ad-5ec4b6275bfb" providerId="AD" clId="Web-{56489117-2B05-BB5A-73E3-2CAF697D4A39}" dt="2022-11-22T02:36:55.153" v="70"/>
          <ac:spMkLst>
            <pc:docMk/>
            <pc:sldMk cId="2230281886" sldId="270"/>
            <ac:spMk id="4" creationId="{8A254D79-4E6A-B023-F672-D1BA836F8B44}"/>
          </ac:spMkLst>
        </pc:spChg>
        <pc:spChg chg="add mod">
          <ac:chgData name="FUNG King Shun" userId="S::kingsfung8-c@my.cityu.edu.hk::c1e97636-9c8a-4b44-99ad-5ec4b6275bfb" providerId="AD" clId="Web-{56489117-2B05-BB5A-73E3-2CAF697D4A39}" dt="2022-11-22T02:37:25.232" v="76"/>
          <ac:spMkLst>
            <pc:docMk/>
            <pc:sldMk cId="2230281886" sldId="270"/>
            <ac:spMk id="5" creationId="{75991F50-977B-BEB6-3ED0-DE37C8DE5624}"/>
          </ac:spMkLst>
        </pc:spChg>
      </pc:sldChg>
      <pc:sldChg chg="addSp delSp modSp">
        <pc:chgData name="FUNG King Shun" userId="S::kingsfung8-c@my.cityu.edu.hk::c1e97636-9c8a-4b44-99ad-5ec4b6275bfb" providerId="AD" clId="Web-{56489117-2B05-BB5A-73E3-2CAF697D4A39}" dt="2022-11-22T02:37:25.232" v="76"/>
        <pc:sldMkLst>
          <pc:docMk/>
          <pc:sldMk cId="688482122" sldId="271"/>
        </pc:sldMkLst>
        <pc:spChg chg="add del mod">
          <ac:chgData name="FUNG King Shun" userId="S::kingsfung8-c@my.cityu.edu.hk::c1e97636-9c8a-4b44-99ad-5ec4b6275bfb" providerId="AD" clId="Web-{56489117-2B05-BB5A-73E3-2CAF697D4A39}" dt="2022-11-22T02:37:22.936" v="74"/>
          <ac:spMkLst>
            <pc:docMk/>
            <pc:sldMk cId="688482122" sldId="271"/>
            <ac:spMk id="4" creationId="{CED3FD5D-F101-9B5F-7823-3EBBCB329EC9}"/>
          </ac:spMkLst>
        </pc:spChg>
        <pc:spChg chg="add del mod">
          <ac:chgData name="FUNG King Shun" userId="S::kingsfung8-c@my.cityu.edu.hk::c1e97636-9c8a-4b44-99ad-5ec4b6275bfb" providerId="AD" clId="Web-{56489117-2B05-BB5A-73E3-2CAF697D4A39}" dt="2022-11-22T02:36:55.153" v="70"/>
          <ac:spMkLst>
            <pc:docMk/>
            <pc:sldMk cId="688482122" sldId="271"/>
            <ac:spMk id="5" creationId="{71C01487-FF0F-6B40-1EAE-01C6B1386A39}"/>
          </ac:spMkLst>
        </pc:spChg>
        <pc:spChg chg="add mod">
          <ac:chgData name="FUNG King Shun" userId="S::kingsfung8-c@my.cityu.edu.hk::c1e97636-9c8a-4b44-99ad-5ec4b6275bfb" providerId="AD" clId="Web-{56489117-2B05-BB5A-73E3-2CAF697D4A39}" dt="2022-11-22T02:37:25.232" v="76"/>
          <ac:spMkLst>
            <pc:docMk/>
            <pc:sldMk cId="688482122" sldId="271"/>
            <ac:spMk id="6" creationId="{FE1BF102-E768-0A82-C9DC-82CB648E7328}"/>
          </ac:spMkLst>
        </pc:spChg>
      </pc:sldChg>
      <pc:sldChg chg="new del">
        <pc:chgData name="FUNG King Shun" userId="S::kingsfung8-c@my.cityu.edu.hk::c1e97636-9c8a-4b44-99ad-5ec4b6275bfb" providerId="AD" clId="Web-{56489117-2B05-BB5A-73E3-2CAF697D4A39}" dt="2022-11-22T02:21:27.889" v="38"/>
        <pc:sldMkLst>
          <pc:docMk/>
          <pc:sldMk cId="219782909" sldId="272"/>
        </pc:sldMkLst>
      </pc:sldChg>
      <pc:sldChg chg="addSp delSp modSp new">
        <pc:chgData name="FUNG King Shun" userId="S::kingsfung8-c@my.cityu.edu.hk::c1e97636-9c8a-4b44-99ad-5ec4b6275bfb" providerId="AD" clId="Web-{56489117-2B05-BB5A-73E3-2CAF697D4A39}" dt="2022-11-22T02:37:25.232" v="76"/>
        <pc:sldMkLst>
          <pc:docMk/>
          <pc:sldMk cId="3785817351" sldId="272"/>
        </pc:sldMkLst>
        <pc:spChg chg="del">
          <ac:chgData name="FUNG King Shun" userId="S::kingsfung8-c@my.cityu.edu.hk::c1e97636-9c8a-4b44-99ad-5ec4b6275bfb" providerId="AD" clId="Web-{56489117-2B05-BB5A-73E3-2CAF697D4A39}" dt="2022-11-22T02:21:42.952" v="40"/>
          <ac:spMkLst>
            <pc:docMk/>
            <pc:sldMk cId="3785817351" sldId="272"/>
            <ac:spMk id="3" creationId="{BF71EEA9-783C-2816-84BD-D0453E87F115}"/>
          </ac:spMkLst>
        </pc:spChg>
        <pc:spChg chg="add mod">
          <ac:chgData name="FUNG King Shun" userId="S::kingsfung8-c@my.cityu.edu.hk::c1e97636-9c8a-4b44-99ad-5ec4b6275bfb" providerId="AD" clId="Web-{56489117-2B05-BB5A-73E3-2CAF697D4A39}" dt="2022-11-22T02:22:10.250" v="46" actId="1076"/>
          <ac:spMkLst>
            <pc:docMk/>
            <pc:sldMk cId="3785817351" sldId="272"/>
            <ac:spMk id="7" creationId="{E16BD060-027B-CD97-9EE5-19032E7EBAF6}"/>
          </ac:spMkLst>
        </pc:spChg>
        <pc:spChg chg="add del mod">
          <ac:chgData name="FUNG King Shun" userId="S::kingsfung8-c@my.cityu.edu.hk::c1e97636-9c8a-4b44-99ad-5ec4b6275bfb" providerId="AD" clId="Web-{56489117-2B05-BB5A-73E3-2CAF697D4A39}" dt="2022-11-22T02:37:22.936" v="74"/>
          <ac:spMkLst>
            <pc:docMk/>
            <pc:sldMk cId="3785817351" sldId="272"/>
            <ac:spMk id="8" creationId="{8B62102E-C20E-64BB-18A2-EC7D87CD9761}"/>
          </ac:spMkLst>
        </pc:spChg>
        <pc:spChg chg="add del mod">
          <ac:chgData name="FUNG King Shun" userId="S::kingsfung8-c@my.cityu.edu.hk::c1e97636-9c8a-4b44-99ad-5ec4b6275bfb" providerId="AD" clId="Web-{56489117-2B05-BB5A-73E3-2CAF697D4A39}" dt="2022-11-22T02:36:55.153" v="70"/>
          <ac:spMkLst>
            <pc:docMk/>
            <pc:sldMk cId="3785817351" sldId="272"/>
            <ac:spMk id="9" creationId="{5DE48CAD-BCFE-C9FB-376E-C0F125F7D46B}"/>
          </ac:spMkLst>
        </pc:spChg>
        <pc:spChg chg="add mod">
          <ac:chgData name="FUNG King Shun" userId="S::kingsfung8-c@my.cityu.edu.hk::c1e97636-9c8a-4b44-99ad-5ec4b6275bfb" providerId="AD" clId="Web-{56489117-2B05-BB5A-73E3-2CAF697D4A39}" dt="2022-11-22T02:37:25.232" v="76"/>
          <ac:spMkLst>
            <pc:docMk/>
            <pc:sldMk cId="3785817351" sldId="272"/>
            <ac:spMk id="10" creationId="{72FDE987-B00C-1746-6CF4-08D93F7135EC}"/>
          </ac:spMkLst>
        </pc:spChg>
        <pc:picChg chg="add mod">
          <ac:chgData name="FUNG King Shun" userId="S::kingsfung8-c@my.cityu.edu.hk::c1e97636-9c8a-4b44-99ad-5ec4b6275bfb" providerId="AD" clId="Web-{56489117-2B05-BB5A-73E3-2CAF697D4A39}" dt="2022-11-22T02:22:04.312" v="45" actId="1076"/>
          <ac:picMkLst>
            <pc:docMk/>
            <pc:sldMk cId="3785817351" sldId="272"/>
            <ac:picMk id="5" creationId="{2DD68455-ABB7-6389-78BD-8806EC2AB963}"/>
          </ac:picMkLst>
        </pc:picChg>
      </pc:sldChg>
      <pc:sldMasterChg chg="mod modSldLayout">
        <pc:chgData name="FUNG King Shun" userId="S::kingsfung8-c@my.cityu.edu.hk::c1e97636-9c8a-4b44-99ad-5ec4b6275bfb" providerId="AD" clId="Web-{56489117-2B05-BB5A-73E3-2CAF697D4A39}" dt="2022-11-22T02:37:29.592" v="77"/>
        <pc:sldMasterMkLst>
          <pc:docMk/>
          <pc:sldMasterMk cId="1818330079" sldId="2147483732"/>
        </pc:sldMasterMkLst>
        <pc:sldLayoutChg chg="mod">
          <pc:chgData name="FUNG King Shun" userId="S::kingsfung8-c@my.cityu.edu.hk::c1e97636-9c8a-4b44-99ad-5ec4b6275bfb" providerId="AD" clId="Web-{56489117-2B05-BB5A-73E3-2CAF697D4A39}" dt="2022-11-22T02:37:29.592" v="77"/>
          <pc:sldLayoutMkLst>
            <pc:docMk/>
            <pc:sldMasterMk cId="1818330079" sldId="2147483732"/>
            <pc:sldLayoutMk cId="4096066866" sldId="2147483733"/>
          </pc:sldLayoutMkLst>
        </pc:sldLayoutChg>
        <pc:sldLayoutChg chg="mod">
          <pc:chgData name="FUNG King Shun" userId="S::kingsfung8-c@my.cityu.edu.hk::c1e97636-9c8a-4b44-99ad-5ec4b6275bfb" providerId="AD" clId="Web-{56489117-2B05-BB5A-73E3-2CAF697D4A39}" dt="2022-11-22T02:37:29.592" v="77"/>
          <pc:sldLayoutMkLst>
            <pc:docMk/>
            <pc:sldMasterMk cId="1818330079" sldId="2147483732"/>
            <pc:sldLayoutMk cId="4210127495" sldId="2147483734"/>
          </pc:sldLayoutMkLst>
        </pc:sldLayoutChg>
        <pc:sldLayoutChg chg="mod">
          <pc:chgData name="FUNG King Shun" userId="S::kingsfung8-c@my.cityu.edu.hk::c1e97636-9c8a-4b44-99ad-5ec4b6275bfb" providerId="AD" clId="Web-{56489117-2B05-BB5A-73E3-2CAF697D4A39}" dt="2022-11-22T02:37:29.592" v="77"/>
          <pc:sldLayoutMkLst>
            <pc:docMk/>
            <pc:sldMasterMk cId="1818330079" sldId="2147483732"/>
            <pc:sldLayoutMk cId="4207929282" sldId="2147483735"/>
          </pc:sldLayoutMkLst>
        </pc:sldLayoutChg>
        <pc:sldLayoutChg chg="mod">
          <pc:chgData name="FUNG King Shun" userId="S::kingsfung8-c@my.cityu.edu.hk::c1e97636-9c8a-4b44-99ad-5ec4b6275bfb" providerId="AD" clId="Web-{56489117-2B05-BB5A-73E3-2CAF697D4A39}" dt="2022-11-22T02:37:29.592" v="77"/>
          <pc:sldLayoutMkLst>
            <pc:docMk/>
            <pc:sldMasterMk cId="1818330079" sldId="2147483732"/>
            <pc:sldLayoutMk cId="3820417652" sldId="2147483736"/>
          </pc:sldLayoutMkLst>
        </pc:sldLayoutChg>
        <pc:sldLayoutChg chg="mod">
          <pc:chgData name="FUNG King Shun" userId="S::kingsfung8-c@my.cityu.edu.hk::c1e97636-9c8a-4b44-99ad-5ec4b6275bfb" providerId="AD" clId="Web-{56489117-2B05-BB5A-73E3-2CAF697D4A39}" dt="2022-11-22T02:37:29.592" v="77"/>
          <pc:sldLayoutMkLst>
            <pc:docMk/>
            <pc:sldMasterMk cId="1818330079" sldId="2147483732"/>
            <pc:sldLayoutMk cId="532444669" sldId="2147483737"/>
          </pc:sldLayoutMkLst>
        </pc:sldLayoutChg>
        <pc:sldLayoutChg chg="mod">
          <pc:chgData name="FUNG King Shun" userId="S::kingsfung8-c@my.cityu.edu.hk::c1e97636-9c8a-4b44-99ad-5ec4b6275bfb" providerId="AD" clId="Web-{56489117-2B05-BB5A-73E3-2CAF697D4A39}" dt="2022-11-22T02:37:29.592" v="77"/>
          <pc:sldLayoutMkLst>
            <pc:docMk/>
            <pc:sldMasterMk cId="1818330079" sldId="2147483732"/>
            <pc:sldLayoutMk cId="2235068980" sldId="2147483738"/>
          </pc:sldLayoutMkLst>
        </pc:sldLayoutChg>
        <pc:sldLayoutChg chg="mod">
          <pc:chgData name="FUNG King Shun" userId="S::kingsfung8-c@my.cityu.edu.hk::c1e97636-9c8a-4b44-99ad-5ec4b6275bfb" providerId="AD" clId="Web-{56489117-2B05-BB5A-73E3-2CAF697D4A39}" dt="2022-11-22T02:37:29.592" v="77"/>
          <pc:sldLayoutMkLst>
            <pc:docMk/>
            <pc:sldMasterMk cId="1818330079" sldId="2147483732"/>
            <pc:sldLayoutMk cId="2647648150" sldId="2147483739"/>
          </pc:sldLayoutMkLst>
        </pc:sldLayoutChg>
        <pc:sldLayoutChg chg="mod">
          <pc:chgData name="FUNG King Shun" userId="S::kingsfung8-c@my.cityu.edu.hk::c1e97636-9c8a-4b44-99ad-5ec4b6275bfb" providerId="AD" clId="Web-{56489117-2B05-BB5A-73E3-2CAF697D4A39}" dt="2022-11-22T02:37:29.592" v="77"/>
          <pc:sldLayoutMkLst>
            <pc:docMk/>
            <pc:sldMasterMk cId="1818330079" sldId="2147483732"/>
            <pc:sldLayoutMk cId="633928121" sldId="2147483740"/>
          </pc:sldLayoutMkLst>
        </pc:sldLayoutChg>
        <pc:sldLayoutChg chg="mod">
          <pc:chgData name="FUNG King Shun" userId="S::kingsfung8-c@my.cityu.edu.hk::c1e97636-9c8a-4b44-99ad-5ec4b6275bfb" providerId="AD" clId="Web-{56489117-2B05-BB5A-73E3-2CAF697D4A39}" dt="2022-11-22T02:37:29.592" v="77"/>
          <pc:sldLayoutMkLst>
            <pc:docMk/>
            <pc:sldMasterMk cId="1818330079" sldId="2147483732"/>
            <pc:sldLayoutMk cId="2237562163" sldId="2147483741"/>
          </pc:sldLayoutMkLst>
        </pc:sldLayoutChg>
        <pc:sldLayoutChg chg="mod">
          <pc:chgData name="FUNG King Shun" userId="S::kingsfung8-c@my.cityu.edu.hk::c1e97636-9c8a-4b44-99ad-5ec4b6275bfb" providerId="AD" clId="Web-{56489117-2B05-BB5A-73E3-2CAF697D4A39}" dt="2022-11-22T02:37:29.592" v="77"/>
          <pc:sldLayoutMkLst>
            <pc:docMk/>
            <pc:sldMasterMk cId="1818330079" sldId="2147483732"/>
            <pc:sldLayoutMk cId="3381054804" sldId="2147483742"/>
          </pc:sldLayoutMkLst>
        </pc:sldLayoutChg>
        <pc:sldLayoutChg chg="mod">
          <pc:chgData name="FUNG King Shun" userId="S::kingsfung8-c@my.cityu.edu.hk::c1e97636-9c8a-4b44-99ad-5ec4b6275bfb" providerId="AD" clId="Web-{56489117-2B05-BB5A-73E3-2CAF697D4A39}" dt="2022-11-22T02:37:29.592" v="77"/>
          <pc:sldLayoutMkLst>
            <pc:docMk/>
            <pc:sldMasterMk cId="1818330079" sldId="2147483732"/>
            <pc:sldLayoutMk cId="1339025202" sldId="2147483743"/>
          </pc:sldLayoutMkLst>
        </pc:sldLayoutChg>
        <pc:sldLayoutChg chg="mod">
          <pc:chgData name="FUNG King Shun" userId="S::kingsfung8-c@my.cityu.edu.hk::c1e97636-9c8a-4b44-99ad-5ec4b6275bfb" providerId="AD" clId="Web-{56489117-2B05-BB5A-73E3-2CAF697D4A39}" dt="2022-11-22T02:37:29.592" v="77"/>
          <pc:sldLayoutMkLst>
            <pc:docMk/>
            <pc:sldMasterMk cId="1818330079" sldId="2147483732"/>
            <pc:sldLayoutMk cId="2520546632" sldId="2147483744"/>
          </pc:sldLayoutMkLst>
        </pc:sldLayoutChg>
        <pc:sldLayoutChg chg="mod">
          <pc:chgData name="FUNG King Shun" userId="S::kingsfung8-c@my.cityu.edu.hk::c1e97636-9c8a-4b44-99ad-5ec4b6275bfb" providerId="AD" clId="Web-{56489117-2B05-BB5A-73E3-2CAF697D4A39}" dt="2022-11-22T02:37:29.592" v="77"/>
          <pc:sldLayoutMkLst>
            <pc:docMk/>
            <pc:sldMasterMk cId="1818330079" sldId="2147483732"/>
            <pc:sldLayoutMk cId="1147816075" sldId="2147483745"/>
          </pc:sldLayoutMkLst>
        </pc:sldLayoutChg>
        <pc:sldLayoutChg chg="mod">
          <pc:chgData name="FUNG King Shun" userId="S::kingsfung8-c@my.cityu.edu.hk::c1e97636-9c8a-4b44-99ad-5ec4b6275bfb" providerId="AD" clId="Web-{56489117-2B05-BB5A-73E3-2CAF697D4A39}" dt="2022-11-22T02:37:29.592" v="77"/>
          <pc:sldLayoutMkLst>
            <pc:docMk/>
            <pc:sldMasterMk cId="1818330079" sldId="2147483732"/>
            <pc:sldLayoutMk cId="1365678050" sldId="2147483746"/>
          </pc:sldLayoutMkLst>
        </pc:sldLayoutChg>
        <pc:sldLayoutChg chg="mod">
          <pc:chgData name="FUNG King Shun" userId="S::kingsfung8-c@my.cityu.edu.hk::c1e97636-9c8a-4b44-99ad-5ec4b6275bfb" providerId="AD" clId="Web-{56489117-2B05-BB5A-73E3-2CAF697D4A39}" dt="2022-11-22T02:37:29.592" v="77"/>
          <pc:sldLayoutMkLst>
            <pc:docMk/>
            <pc:sldMasterMk cId="1818330079" sldId="2147483732"/>
            <pc:sldLayoutMk cId="3630974129" sldId="2147483747"/>
          </pc:sldLayoutMkLst>
        </pc:sldLayoutChg>
        <pc:sldLayoutChg chg="mod">
          <pc:chgData name="FUNG King Shun" userId="S::kingsfung8-c@my.cityu.edu.hk::c1e97636-9c8a-4b44-99ad-5ec4b6275bfb" providerId="AD" clId="Web-{56489117-2B05-BB5A-73E3-2CAF697D4A39}" dt="2022-11-22T02:37:29.592" v="77"/>
          <pc:sldLayoutMkLst>
            <pc:docMk/>
            <pc:sldMasterMk cId="1818330079" sldId="2147483732"/>
            <pc:sldLayoutMk cId="2954131052" sldId="2147483748"/>
          </pc:sldLayoutMkLst>
        </pc:sldLayoutChg>
        <pc:sldLayoutChg chg="mod">
          <pc:chgData name="FUNG King Shun" userId="S::kingsfung8-c@my.cityu.edu.hk::c1e97636-9c8a-4b44-99ad-5ec4b6275bfb" providerId="AD" clId="Web-{56489117-2B05-BB5A-73E3-2CAF697D4A39}" dt="2022-11-22T02:37:29.592" v="77"/>
          <pc:sldLayoutMkLst>
            <pc:docMk/>
            <pc:sldMasterMk cId="1818330079" sldId="2147483732"/>
            <pc:sldLayoutMk cId="2707084799" sldId="214748374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753595-1C6F-4955-9181-D73FF8A2EF58}" type="datetimeFigureOut">
              <a:rPr lang="zh-TW" altLang="en-US" smtClean="0"/>
              <a:t>2023/7/17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CDC865-8D8D-4118-99B1-067F0E2BCC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3755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DC865-8D8D-4118-99B1-067F0E2BCC88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3128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06686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5480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902520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54663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816075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67805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974129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131052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084799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12749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92928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41765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44466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06898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4815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92812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56216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30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ai.googleblog.com/2019/08/on-device-real-time-hand-tracking-with.html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Picture 1051">
            <a:extLst>
              <a:ext uri="{FF2B5EF4-FFF2-40B4-BE49-F238E27FC236}">
                <a16:creationId xmlns:a16="http://schemas.microsoft.com/office/drawing/2014/main" id="{896441EA-2E10-474B-A3A2-6370DF489A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2619" y="3760257"/>
            <a:ext cx="9989677" cy="141863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b="1" dirty="0">
                <a:ea typeface="+mj-lt"/>
                <a:cs typeface="+mj-lt"/>
              </a:rPr>
              <a:t>Optimizing Unmanned Hotels Using Gesture Recognition</a:t>
            </a:r>
            <a:r>
              <a:rPr lang="en-US" sz="4600" dirty="0">
                <a:ea typeface="+mj-lt"/>
                <a:cs typeface="+mj-lt"/>
              </a:rPr>
              <a:t> </a:t>
            </a:r>
            <a:endParaRPr lang="en-US" sz="4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8448" y="5345996"/>
            <a:ext cx="9603727" cy="58338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cs typeface="Calibri"/>
              </a:rPr>
              <a:t>Fung King Shun</a:t>
            </a:r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9F07FA3A-5470-4BA5-8266-256E94F2B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72202" y="1092200"/>
            <a:ext cx="7240536" cy="2417572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The Highly-Integrated Gesture Recognition Solution from PixArt - EE Times">
            <a:extLst>
              <a:ext uri="{FF2B5EF4-FFF2-40B4-BE49-F238E27FC236}">
                <a16:creationId xmlns:a16="http://schemas.microsoft.com/office/drawing/2014/main" id="{071E6887-3D54-7829-95E9-1DE16431DC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43" r="-1" b="23358"/>
          <a:stretch/>
        </p:blipFill>
        <p:spPr bwMode="auto">
          <a:xfrm>
            <a:off x="2792242" y="1410208"/>
            <a:ext cx="6568068" cy="177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3" name="Straight Connector 1055">
            <a:extLst>
              <a:ext uri="{FF2B5EF4-FFF2-40B4-BE49-F238E27FC236}">
                <a16:creationId xmlns:a16="http://schemas.microsoft.com/office/drawing/2014/main" id="{54830515-2928-4F75-BE4D-4A99B708C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8448" y="5262441"/>
            <a:ext cx="96037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505DA-C512-739C-FF9E-15C1D9ECD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1008" y="5971032"/>
            <a:ext cx="551167" cy="2794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58CBF-BF41-08C7-FBB0-9A8AEAAA5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System Design - </a:t>
            </a:r>
            <a:r>
              <a:rPr lang="en-US" altLang="zh-CN" dirty="0"/>
              <a:t>Design</a:t>
            </a:r>
            <a:r>
              <a:rPr lang="en-US" altLang="zh-HK" dirty="0"/>
              <a:t> Level</a:t>
            </a:r>
            <a:endParaRPr lang="zh-HK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CE1A9-DC95-FA5F-DDD3-A686D3A07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4994786"/>
            <a:ext cx="9601196" cy="881081"/>
          </a:xfrm>
        </p:spPr>
        <p:txBody>
          <a:bodyPr>
            <a:normAutofit fontScale="92500" lnSpcReduction="10000"/>
          </a:bodyPr>
          <a:lstStyle/>
          <a:p>
            <a:r>
              <a:rPr lang="en-US" altLang="zh-HK" dirty="0"/>
              <a:t>Gesture Control (control the public m</a:t>
            </a:r>
            <a:r>
              <a:rPr lang="en-US" altLang="zh-CN" dirty="0"/>
              <a:t>achine</a:t>
            </a:r>
            <a:r>
              <a:rPr lang="en-US" altLang="zh-HK" dirty="0"/>
              <a:t>)</a:t>
            </a:r>
          </a:p>
          <a:p>
            <a:r>
              <a:rPr lang="en-US" altLang="zh-HK" dirty="0"/>
              <a:t>Gesture Authentication (custom own gesture to unlock room door)</a:t>
            </a:r>
            <a:endParaRPr lang="zh-HK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30AD5A-8922-FEBA-4CA2-C078AD05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9B31D9-186F-377A-393B-B909FCE7D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1" y="2723966"/>
            <a:ext cx="10896597" cy="166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9048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3E973-C494-7F5C-BC18-8772FA8F0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System Design - </a:t>
            </a:r>
            <a:r>
              <a:rPr lang="en-US" altLang="zh-CN" dirty="0"/>
              <a:t>Coding</a:t>
            </a:r>
            <a:r>
              <a:rPr lang="en-US" altLang="zh-HK" dirty="0"/>
              <a:t> Level</a:t>
            </a:r>
            <a:endParaRPr lang="zh-HK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62247-650B-F874-89A3-41E4AB626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1153E0-E1B0-EE05-001F-D2114E4BA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037" y="2734181"/>
            <a:ext cx="9851923" cy="27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719925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4F390-C469-EBB1-4344-A39E54AEC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System Design - </a:t>
            </a:r>
            <a:r>
              <a:rPr lang="en-US" altLang="zh-CN" dirty="0"/>
              <a:t>Methodology</a:t>
            </a:r>
            <a:endParaRPr lang="zh-HK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D6E1E-FE12-4E54-279C-D2933493A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691468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Public Machine (Python + PHP website UI)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3D hand skeleton model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HK" dirty="0">
                <a:ea typeface="+mj-lt"/>
                <a:cs typeface="+mj-lt"/>
              </a:rPr>
              <a:t>Virtual Mouse &amp; Keyboard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AI model for gesture authentication to unlock room door</a:t>
            </a:r>
          </a:p>
          <a:p>
            <a:pPr marL="0" indent="0">
              <a:buNone/>
            </a:pPr>
            <a:endParaRPr lang="en-US" altLang="zh-HK" dirty="0"/>
          </a:p>
          <a:p>
            <a:r>
              <a:rPr lang="en-US" altLang="zh-HK" dirty="0"/>
              <a:t>Booking Website (PHP website UI)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HK" sz="1800" dirty="0"/>
              <a:t>	</a:t>
            </a:r>
            <a:r>
              <a:rPr lang="en-US" altLang="zh-HK" dirty="0"/>
              <a:t>Web server			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HK" dirty="0"/>
              <a:t>	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5E610-74C9-DFDD-089F-C1BDC7B81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4012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4C1EB-8E58-ED5B-013E-2DA938A21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- 3D Hand Skeleton (1)</a:t>
            </a:r>
            <a:endParaRPr lang="en-US" dirty="0">
              <a:ea typeface="+mj-lt"/>
              <a:cs typeface="+mj-lt"/>
            </a:endParaRPr>
          </a:p>
        </p:txBody>
      </p:sp>
      <p:pic>
        <p:nvPicPr>
          <p:cNvPr id="4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E2F5AC8-339C-930D-3BAD-0A25FC3C57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999717"/>
            <a:ext cx="5305285" cy="2490779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B9CD8-CB9A-AE5B-3065-566B1ACB0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13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781B87-5856-34FA-B4A4-1CD28D336A94}"/>
              </a:ext>
            </a:extLst>
          </p:cNvPr>
          <p:cNvSpPr txBox="1"/>
          <p:nvPr/>
        </p:nvSpPr>
        <p:spPr>
          <a:xfrm>
            <a:off x="1295401" y="2611599"/>
            <a:ext cx="499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2400" dirty="0">
                <a:solidFill>
                  <a:srgbClr val="FF0000"/>
                </a:solidFill>
              </a:rPr>
              <a:t>How to detect hand and build skeleton ?</a:t>
            </a:r>
            <a:endParaRPr lang="zh-HK" altLang="en-US" sz="24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626B70-64F0-0B51-3966-A9D7430DA63F}"/>
              </a:ext>
            </a:extLst>
          </p:cNvPr>
          <p:cNvSpPr txBox="1"/>
          <p:nvPr/>
        </p:nvSpPr>
        <p:spPr>
          <a:xfrm>
            <a:off x="1061884" y="3128700"/>
            <a:ext cx="3822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2000" dirty="0"/>
              <a:t>Python library: </a:t>
            </a:r>
            <a:r>
              <a:rPr lang="en-US" altLang="zh-HK" sz="2000" dirty="0" err="1"/>
              <a:t>Opencv</a:t>
            </a:r>
            <a:r>
              <a:rPr lang="en-US" altLang="zh-HK" sz="2000" dirty="0"/>
              <a:t> + </a:t>
            </a:r>
            <a:r>
              <a:rPr lang="en-US" altLang="zh-HK" sz="2000" dirty="0" err="1"/>
              <a:t>CVZone</a:t>
            </a:r>
            <a:endParaRPr lang="zh-HK" alt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0CE146-6054-764B-9C9C-D077D269A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300" y="4512777"/>
            <a:ext cx="4997242" cy="2581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8EE3B6-FB3B-2A08-A65C-049C891AF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99" y="3915965"/>
            <a:ext cx="4640675" cy="2866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1FC645-19B0-3998-B14F-AC2ED5461A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198" y="5081068"/>
            <a:ext cx="4885447" cy="33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111204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35CF7-882C-CD06-0F2B-BF5D5182C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Design - 3D Hand Skeleton (2)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E7452-E0C0-429A-29F5-B27139828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14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FAA2D4-A7D5-FEF8-E1FE-B61CCB224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HK" altLang="en-US"/>
          </a:p>
        </p:txBody>
      </p:sp>
      <p:pic>
        <p:nvPicPr>
          <p:cNvPr id="7" name="Picture 4" descr="Text&#10;&#10;Description automatically generated">
            <a:extLst>
              <a:ext uri="{FF2B5EF4-FFF2-40B4-BE49-F238E27FC236}">
                <a16:creationId xmlns:a16="http://schemas.microsoft.com/office/drawing/2014/main" id="{FBD3F18A-C856-C4E3-BC30-ADD7A938C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633" y="2616419"/>
            <a:ext cx="9139238" cy="319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31616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E45D2-0CD1-6AC6-75BD-A6881EF59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System Design - Virtual Mouse &amp; Keyboard (1)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F8C07-15A3-B12C-C73B-EA82B01BC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15</a:t>
            </a:fld>
            <a:endParaRPr lang="en-US"/>
          </a:p>
        </p:txBody>
      </p:sp>
      <p:pic>
        <p:nvPicPr>
          <p:cNvPr id="5" name="Picture 6" descr="Text, whiteboard&#10;&#10;Description automatically generated">
            <a:extLst>
              <a:ext uri="{FF2B5EF4-FFF2-40B4-BE49-F238E27FC236}">
                <a16:creationId xmlns:a16="http://schemas.microsoft.com/office/drawing/2014/main" id="{106BB7E8-7A77-F42E-E0D9-E695CD7AA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931" y="3210284"/>
            <a:ext cx="3850256" cy="240918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67B75C-24F2-94FC-4C53-C323E0091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4362" y="2979174"/>
            <a:ext cx="3752600" cy="2985759"/>
          </a:xfrm>
        </p:spPr>
        <p:txBody>
          <a:bodyPr>
            <a:normAutofit/>
          </a:bodyPr>
          <a:lstStyle/>
          <a:p>
            <a:pPr>
              <a:buSzPct val="114999"/>
            </a:pPr>
            <a:r>
              <a:rPr lang="en-US" dirty="0">
                <a:ea typeface="+mn-lt"/>
                <a:cs typeface="+mn-lt"/>
              </a:rPr>
              <a:t>Mouse Function</a:t>
            </a:r>
            <a:endParaRPr lang="en-US" dirty="0"/>
          </a:p>
          <a:p>
            <a:pPr lvl="1">
              <a:spcBef>
                <a:spcPts val="0"/>
              </a:spcBef>
              <a:spcAft>
                <a:spcPts val="0"/>
              </a:spcAft>
              <a:buSzPct val="114999"/>
              <a:buFont typeface="Wingdings,Sans-Serif"/>
              <a:buChar char="Ø"/>
            </a:pPr>
            <a:r>
              <a:rPr lang="en-US" dirty="0">
                <a:ea typeface="+mn-lt"/>
                <a:cs typeface="+mn-lt"/>
              </a:rPr>
              <a:t>Mouse Moving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SzPct val="114999"/>
              <a:buFont typeface="Wingdings,Sans-Serif"/>
              <a:buChar char="Ø"/>
            </a:pPr>
            <a:r>
              <a:rPr lang="en-US" dirty="0">
                <a:ea typeface="+mn-lt"/>
                <a:cs typeface="+mn-lt"/>
              </a:rPr>
              <a:t>Mouse right click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SzPct val="114999"/>
              <a:buFont typeface="Wingdings,Sans-Serif"/>
              <a:buChar char="Ø"/>
            </a:pPr>
            <a:r>
              <a:rPr lang="en-US" dirty="0">
                <a:ea typeface="+mn-lt"/>
                <a:cs typeface="+mn-lt"/>
              </a:rPr>
              <a:t>Change to keyboard mode</a:t>
            </a:r>
            <a:endParaRPr lang="en-US" dirty="0"/>
          </a:p>
          <a:p>
            <a:pPr lvl="1">
              <a:spcBef>
                <a:spcPts val="0"/>
              </a:spcBef>
              <a:spcAft>
                <a:spcPts val="0"/>
              </a:spcAft>
              <a:buSzPct val="114999"/>
              <a:buFont typeface="Wingdings,Sans-Serif"/>
              <a:buChar char="Ø"/>
            </a:pPr>
            <a:endParaRPr lang="en-US" dirty="0">
              <a:ea typeface="+mn-lt"/>
              <a:cs typeface="+mn-lt"/>
            </a:endParaRPr>
          </a:p>
          <a:p>
            <a:pPr>
              <a:buSzPct val="114999"/>
            </a:pPr>
            <a:r>
              <a:rPr lang="en-US" dirty="0">
                <a:ea typeface="+mn-lt"/>
                <a:cs typeface="+mn-lt"/>
              </a:rPr>
              <a:t>Keyboard Function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SzPct val="114999"/>
              <a:buFont typeface="Wingdings,Sans-Serif"/>
              <a:buChar char="Ø"/>
            </a:pPr>
            <a:r>
              <a:rPr lang="en-US" dirty="0">
                <a:ea typeface="+mn-lt"/>
                <a:cs typeface="+mn-lt"/>
              </a:rPr>
              <a:t>Keyboard text input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SzPct val="114999"/>
              <a:buFont typeface="Wingdings,Sans-Serif"/>
              <a:buChar char="Ø"/>
            </a:pPr>
            <a:r>
              <a:rPr lang="en-US" dirty="0">
                <a:ea typeface="+mn-lt"/>
                <a:cs typeface="+mn-lt"/>
              </a:rPr>
              <a:t>Change to mouse mode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812823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7C289-AF57-D5E0-B927-58CD98A12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HK" dirty="0">
                <a:ea typeface="+mj-lt"/>
                <a:cs typeface="+mj-lt"/>
              </a:rPr>
              <a:t>System Design - Virtual Mouse &amp; Keyboard (4)</a:t>
            </a:r>
            <a:endParaRPr lang="zh-HK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F52D8-0153-7CA4-6DE0-175AFCF01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267F54-FF0C-045B-C7C4-E08765804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602" y="2435942"/>
            <a:ext cx="5603182" cy="381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08608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44660-D2B6-AABB-A485-806D196CC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HK" dirty="0">
                <a:ea typeface="+mj-lt"/>
                <a:cs typeface="+mj-lt"/>
              </a:rPr>
              <a:t>System Design - Virtual Mouse &amp; Keyboard (2)</a:t>
            </a:r>
            <a:endParaRPr lang="zh-HK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CAE0D-2B28-86BB-ACFD-519965B95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3AFE32-6B7E-DD13-3402-953B2C6B7BF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15293" y="2628784"/>
            <a:ext cx="3688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altLang="zh-HK" sz="2800" dirty="0">
                <a:solidFill>
                  <a:srgbClr val="FF0000"/>
                </a:solidFill>
                <a:ea typeface="+mn-lt"/>
                <a:cs typeface="+mn-lt"/>
              </a:rPr>
              <a:t>Coordination Calculation</a:t>
            </a:r>
            <a:endParaRPr lang="zh-HK" altLang="en-US" sz="2800" dirty="0">
              <a:solidFill>
                <a:srgbClr val="FF0000"/>
              </a:solidFill>
              <a:ea typeface="+mn-lt"/>
              <a:cs typeface="+mn-lt"/>
            </a:endParaRPr>
          </a:p>
        </p:txBody>
      </p:sp>
      <p:pic>
        <p:nvPicPr>
          <p:cNvPr id="6" name="Picture 5" descr="A picture containing art, person&#10;&#10;Description automatically generated">
            <a:extLst>
              <a:ext uri="{FF2B5EF4-FFF2-40B4-BE49-F238E27FC236}">
                <a16:creationId xmlns:a16="http://schemas.microsoft.com/office/drawing/2014/main" id="{E8D7AB81-B311-BD07-E5B8-C4200A1A4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368" y="2869372"/>
            <a:ext cx="2410666" cy="26553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F6034E-BB17-5D43-8787-E4A53EF90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022" y="3220527"/>
            <a:ext cx="2720576" cy="25529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BDE577-9627-334D-4958-080F3DC45589}"/>
              </a:ext>
            </a:extLst>
          </p:cNvPr>
          <p:cNvSpPr txBox="1"/>
          <p:nvPr/>
        </p:nvSpPr>
        <p:spPr>
          <a:xfrm>
            <a:off x="487594" y="3216389"/>
            <a:ext cx="46047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1. Analyze the coordinate changes</a:t>
            </a:r>
          </a:p>
          <a:p>
            <a:r>
              <a:rPr lang="en-US" altLang="zh-HK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first pair of key points like (4,3), (8,7), (12,11) …</a:t>
            </a:r>
          </a:p>
          <a:p>
            <a:endParaRPr lang="en-US" altLang="zh-HK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HK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2. If </a:t>
            </a:r>
            <a:r>
              <a:rPr lang="en-US" altLang="zh-HK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Y-axis key points (4&gt;3), then finger up as 1</a:t>
            </a:r>
          </a:p>
          <a:p>
            <a:endParaRPr lang="en-US" altLang="zh-HK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HK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3. Else (3&gt;4), then finger down as 0</a:t>
            </a:r>
          </a:p>
          <a:p>
            <a:endParaRPr lang="en-US" altLang="zh-HK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HK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4. Finally, can get 5 digits code </a:t>
            </a:r>
            <a:endParaRPr lang="zh-HK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9BD638-53F0-427D-B461-7C9A41C0E5B2}"/>
              </a:ext>
            </a:extLst>
          </p:cNvPr>
          <p:cNvSpPr txBox="1"/>
          <p:nvPr/>
        </p:nvSpPr>
        <p:spPr>
          <a:xfrm>
            <a:off x="5317198" y="5599668"/>
            <a:ext cx="2303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/>
              <a:t>5 digits code: (1,1,0,0,0)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284651310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DF602-BE0E-BE67-B52D-FF9E1312A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 - </a:t>
            </a:r>
            <a:r>
              <a:rPr lang="en-US" dirty="0">
                <a:ea typeface="+mj-lt"/>
                <a:cs typeface="+mj-lt"/>
              </a:rPr>
              <a:t>Gesture Authentication(1)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8C428-3433-2CD3-125F-8EA48FF56539}"/>
              </a:ext>
            </a:extLst>
          </p:cNvPr>
          <p:cNvSpPr txBox="1"/>
          <p:nvPr/>
        </p:nvSpPr>
        <p:spPr>
          <a:xfrm>
            <a:off x="1218127" y="2444432"/>
            <a:ext cx="960119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ea typeface="+mn-lt"/>
                <a:cs typeface="+mn-lt"/>
              </a:rPr>
              <a:t>Personal Identification Number Gesture (PING)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991F50-977B-BEB6-3ED0-DE37C8DE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2820A7-EAA9-3C39-3514-C83553B13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198" y="3187640"/>
            <a:ext cx="4956156" cy="289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281886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C397A-34E6-A92A-0975-B0A16837F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System Design - </a:t>
            </a:r>
            <a:r>
              <a:rPr lang="en-US" altLang="zh-HK" dirty="0">
                <a:ea typeface="+mj-lt"/>
                <a:cs typeface="+mj-lt"/>
              </a:rPr>
              <a:t>Gesture Authentication(2)</a:t>
            </a:r>
            <a:endParaRPr lang="zh-HK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1E74B-4295-1B79-D2D2-8EF868316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1218655"/>
          </a:xfrm>
        </p:spPr>
        <p:txBody>
          <a:bodyPr/>
          <a:lstStyle/>
          <a:p>
            <a:pPr marL="0" indent="0">
              <a:buNone/>
            </a:pPr>
            <a:r>
              <a:rPr lang="en-US" altLang="zh-HK" sz="2400" dirty="0">
                <a:solidFill>
                  <a:srgbClr val="FF0000"/>
                </a:solidFill>
                <a:ea typeface="+mn-lt"/>
                <a:cs typeface="+mn-lt"/>
              </a:rPr>
              <a:t>Not Using Coordination Calculation Method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HK" dirty="0">
                <a:solidFill>
                  <a:schemeClr val="tx1"/>
                </a:solidFill>
                <a:ea typeface="+mn-lt"/>
                <a:cs typeface="+mn-lt"/>
              </a:rPr>
              <a:t>Sometime the i</a:t>
            </a:r>
            <a:r>
              <a:rPr lang="en-US" altLang="zh-HK" sz="2000" dirty="0">
                <a:solidFill>
                  <a:schemeClr val="tx1"/>
                </a:solidFill>
                <a:ea typeface="+mn-lt"/>
                <a:cs typeface="+mn-lt"/>
              </a:rPr>
              <a:t>dentification </a:t>
            </a:r>
            <a:r>
              <a:rPr lang="en-US" altLang="zh-CN" sz="2000" dirty="0">
                <a:solidFill>
                  <a:schemeClr val="tx1"/>
                </a:solidFill>
                <a:ea typeface="+mn-lt"/>
                <a:cs typeface="+mn-lt"/>
              </a:rPr>
              <a:t>a</a:t>
            </a:r>
            <a:r>
              <a:rPr lang="en-US" altLang="zh-HK" sz="2000" dirty="0">
                <a:solidFill>
                  <a:schemeClr val="tx1"/>
                </a:solidFill>
                <a:ea typeface="+mn-lt"/>
                <a:cs typeface="+mn-lt"/>
              </a:rPr>
              <a:t>ccuracy is low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altLang="zh-HK" dirty="0">
              <a:solidFill>
                <a:schemeClr val="tx1"/>
              </a:solidFill>
              <a:ea typeface="+mn-lt"/>
              <a:cs typeface="+mn-lt"/>
            </a:endParaRPr>
          </a:p>
          <a:p>
            <a:pPr marL="457200" lvl="1" indent="0">
              <a:buNone/>
            </a:pPr>
            <a:endParaRPr lang="zh-HK" altLang="en-US" dirty="0">
              <a:solidFill>
                <a:schemeClr val="tx1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zh-HK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18CA1-BC60-99AE-34B9-74EA8542B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92C909-BE18-7F19-0F17-D80AA5359172}"/>
              </a:ext>
            </a:extLst>
          </p:cNvPr>
          <p:cNvSpPr txBox="1"/>
          <p:nvPr/>
        </p:nvSpPr>
        <p:spPr>
          <a:xfrm>
            <a:off x="1295401" y="3896667"/>
            <a:ext cx="7140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2400" dirty="0">
                <a:highlight>
                  <a:srgbClr val="FFFF00"/>
                </a:highlight>
              </a:rPr>
              <a:t>New Method: Training deep neural network (DNN) </a:t>
            </a:r>
            <a:endParaRPr lang="zh-HK" altLang="en-US" sz="24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6729792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5">
            <a:extLst>
              <a:ext uri="{FF2B5EF4-FFF2-40B4-BE49-F238E27FC236}">
                <a16:creationId xmlns:a16="http://schemas.microsoft.com/office/drawing/2014/main" id="{F4602F8C-E1EC-4202-83F7-93670CAF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2DAE78-7EFA-6FFB-B1E4-2887981B4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1303867"/>
          </a:xfrm>
        </p:spPr>
        <p:txBody>
          <a:bodyPr>
            <a:normAutofit/>
          </a:bodyPr>
          <a:lstStyle/>
          <a:p>
            <a:r>
              <a:rPr lang="en-US" b="1"/>
              <a:t>Agenda</a:t>
            </a:r>
          </a:p>
        </p:txBody>
      </p:sp>
      <p:sp>
        <p:nvSpPr>
          <p:cNvPr id="26" name="Rectangle 17">
            <a:extLst>
              <a:ext uri="{FF2B5EF4-FFF2-40B4-BE49-F238E27FC236}">
                <a16:creationId xmlns:a16="http://schemas.microsoft.com/office/drawing/2014/main" id="{B4E31948-EA92-4179-8BB5-5451F6E3D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age in a planner">
            <a:extLst>
              <a:ext uri="{FF2B5EF4-FFF2-40B4-BE49-F238E27FC236}">
                <a16:creationId xmlns:a16="http://schemas.microsoft.com/office/drawing/2014/main" id="{17D765CD-38B1-76E0-D39F-E1B4D3C7A7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87" r="-2" b="-2"/>
          <a:stretch/>
        </p:blipFill>
        <p:spPr>
          <a:xfrm>
            <a:off x="1412683" y="1410208"/>
            <a:ext cx="5278777" cy="3858780"/>
          </a:xfrm>
          <a:prstGeom prst="rect">
            <a:avLst/>
          </a:prstGeom>
        </p:spPr>
      </p:pic>
      <p:cxnSp>
        <p:nvCxnSpPr>
          <p:cNvPr id="27" name="Straight Connector 19">
            <a:extLst>
              <a:ext uri="{FF2B5EF4-FFF2-40B4-BE49-F238E27FC236}">
                <a16:creationId xmlns:a16="http://schemas.microsoft.com/office/drawing/2014/main" id="{C483CC4B-D7FE-41C7-8BDC-1FF487C9C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9B858-599E-49AD-4AF0-ECD3753B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8415" y="2519457"/>
            <a:ext cx="4097786" cy="4055951"/>
          </a:xfrm>
        </p:spPr>
        <p:txBody>
          <a:bodyPr>
            <a:normAutofit/>
          </a:bodyPr>
          <a:lstStyle/>
          <a:p>
            <a:r>
              <a:rPr lang="en-US" sz="2600" dirty="0"/>
              <a:t>Introduction &amp; Background</a:t>
            </a:r>
          </a:p>
          <a:p>
            <a:pPr marL="457200" indent="-457200">
              <a:buSzPct val="114999"/>
            </a:pPr>
            <a:r>
              <a:rPr lang="en-US" sz="2600" dirty="0"/>
              <a:t>System Design</a:t>
            </a:r>
          </a:p>
          <a:p>
            <a:pPr marL="457200" indent="-457200">
              <a:buSzPct val="114999"/>
            </a:pPr>
            <a:r>
              <a:rPr lang="en-US" sz="2600" dirty="0"/>
              <a:t>Product Results</a:t>
            </a:r>
          </a:p>
          <a:p>
            <a:pPr marL="457200" indent="-457200">
              <a:buSzPct val="114999"/>
            </a:pPr>
            <a:r>
              <a:rPr lang="en-US" sz="2600" dirty="0"/>
              <a:t>Future Work</a:t>
            </a:r>
          </a:p>
          <a:p>
            <a:pPr marL="457200" indent="-457200">
              <a:buSzPct val="114999"/>
            </a:pPr>
            <a:r>
              <a:rPr lang="en-US" sz="2600" dirty="0"/>
              <a:t>Conclusion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933AE3-B724-1E9E-81F0-D18E1BD2A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96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F44B8-9FDB-62D3-BC4B-DE075428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System Design - </a:t>
            </a:r>
            <a:r>
              <a:rPr lang="en-US" altLang="zh-HK" dirty="0">
                <a:ea typeface="+mj-lt"/>
                <a:cs typeface="+mj-lt"/>
              </a:rPr>
              <a:t>Gesture Authentication(3)</a:t>
            </a:r>
            <a:endParaRPr lang="zh-HK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16402-C14F-EC75-13E0-1E37034B5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481236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Data Collection</a:t>
            </a:r>
            <a:endParaRPr lang="zh-HK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B6075A-E0BD-54C9-0F60-1255265EF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20</a:t>
            </a:fld>
            <a:endParaRPr lang="en-US"/>
          </a:p>
        </p:txBody>
      </p:sp>
      <p:pic>
        <p:nvPicPr>
          <p:cNvPr id="5" name="圖片 43">
            <a:extLst>
              <a:ext uri="{FF2B5EF4-FFF2-40B4-BE49-F238E27FC236}">
                <a16:creationId xmlns:a16="http://schemas.microsoft.com/office/drawing/2014/main" id="{D0AD529E-5FB3-AF41-0DB1-DEC1793D1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268" y="3309101"/>
            <a:ext cx="8264410" cy="293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94476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0D2CC-FD8A-0D76-3D9A-8B461CDD2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System Design - </a:t>
            </a:r>
            <a:r>
              <a:rPr lang="en-US" altLang="zh-HK" dirty="0">
                <a:ea typeface="+mj-lt"/>
                <a:cs typeface="+mj-lt"/>
              </a:rPr>
              <a:t>Gesture Authentication(4)</a:t>
            </a:r>
            <a:endParaRPr lang="zh-HK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FB714-21FE-9E5B-83EA-8C106E9A1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57955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Training</a:t>
            </a:r>
            <a:endParaRPr lang="zh-HK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433717-9FCD-5D32-8E3B-BA218362D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21</a:t>
            </a:fld>
            <a:endParaRPr lang="en-US"/>
          </a:p>
        </p:txBody>
      </p:sp>
      <p:pic>
        <p:nvPicPr>
          <p:cNvPr id="5" name="圖片 45">
            <a:extLst>
              <a:ext uri="{FF2B5EF4-FFF2-40B4-BE49-F238E27FC236}">
                <a16:creationId xmlns:a16="http://schemas.microsoft.com/office/drawing/2014/main" id="{36BFBF9C-5300-E80D-4868-BE6704E44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878" y="3146220"/>
            <a:ext cx="8810241" cy="282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60641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11F6C-A4D4-C28F-D76C-146E1B2B0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System Design - </a:t>
            </a:r>
            <a:r>
              <a:rPr lang="en-US" altLang="zh-HK" dirty="0">
                <a:ea typeface="+mj-lt"/>
                <a:cs typeface="+mj-lt"/>
              </a:rPr>
              <a:t>Gesture Authentication(4)</a:t>
            </a:r>
            <a:endParaRPr lang="zh-HK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46D21-3C6D-68F6-9200-35F07F029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C59A0944-E33F-3A74-39E2-731E1A18F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658" y="2539653"/>
            <a:ext cx="3895591" cy="2921693"/>
          </a:xfrm>
          <a:prstGeom prst="rect">
            <a:avLst/>
          </a:prstGeom>
        </p:spPr>
      </p:pic>
      <p:pic>
        <p:nvPicPr>
          <p:cNvPr id="8" name="Picture 7" descr="A graph of a model loss&#10;&#10;Description automatically generated">
            <a:extLst>
              <a:ext uri="{FF2B5EF4-FFF2-40B4-BE49-F238E27FC236}">
                <a16:creationId xmlns:a16="http://schemas.microsoft.com/office/drawing/2014/main" id="{51A1CD9F-B73A-FD45-CF68-59093BA93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624" y="2526456"/>
            <a:ext cx="3895591" cy="2921693"/>
          </a:xfrm>
          <a:prstGeom prst="rect">
            <a:avLst/>
          </a:prstGeom>
        </p:spPr>
      </p:pic>
      <p:pic>
        <p:nvPicPr>
          <p:cNvPr id="10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id="{A8950004-1A55-81D9-ABA7-2523E0F470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820" y="5605736"/>
            <a:ext cx="5692633" cy="100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51655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EB838-C0F2-EF7D-C29D-C08CBB040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System </a:t>
            </a:r>
            <a:r>
              <a:rPr lang="en-US" dirty="0"/>
              <a:t>Design - Booking Website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B74B8-8E7A-591A-A5BE-CA587AE10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0EDA49-9028-5B06-FC85-45CD9336F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819" y="2594459"/>
            <a:ext cx="5398919" cy="350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466601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34B13-B68E-1293-E0A4-E90B0A6DA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System </a:t>
            </a:r>
            <a:r>
              <a:rPr lang="en-US" altLang="zh-HK" dirty="0"/>
              <a:t>Design - Database</a:t>
            </a:r>
            <a:endParaRPr lang="zh-HK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8F37F-438A-039F-43C9-6FF6F252F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445BCE7-9B2A-AE3E-B3D2-E80F87F72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479" y="2595900"/>
            <a:ext cx="7759063" cy="373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57981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57420-7969-53E9-17A1-CD685A517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HK" dirty="0"/>
              <a:t>Product Result</a:t>
            </a:r>
            <a:r>
              <a:rPr lang="en-US" altLang="zh-HK" dirty="0">
                <a:ea typeface="+mj-lt"/>
                <a:cs typeface="+mj-lt"/>
              </a:rPr>
              <a:t> - Virtual Mouse &amp; Keyboard </a:t>
            </a:r>
            <a:endParaRPr lang="zh-HK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CCA5F-1286-13CE-6B77-9C09B7E3B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113DDEAD-AF10-F93C-BDA1-A6C85B018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897" y="2579707"/>
            <a:ext cx="6776638" cy="352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16161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A6D99-F4BF-6737-3D6E-8B1D219C9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HK" dirty="0"/>
              <a:t>Product Result</a:t>
            </a:r>
            <a:r>
              <a:rPr lang="en-US" altLang="zh-HK" dirty="0">
                <a:ea typeface="+mj-lt"/>
                <a:cs typeface="+mj-lt"/>
              </a:rPr>
              <a:t> - Virtual Mouse &amp; Keyboard </a:t>
            </a:r>
            <a:endParaRPr lang="zh-HK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12CEAC-1D19-0E32-24B7-4EBA444D2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925E419-748D-E196-6B2B-C964DC5FC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567" y="2690557"/>
            <a:ext cx="6296578" cy="327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64078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9F334-207B-77C7-5A89-0DD6D7EEB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HK" dirty="0"/>
              <a:t>Product Result</a:t>
            </a:r>
            <a:r>
              <a:rPr lang="en-US" altLang="zh-HK" dirty="0">
                <a:ea typeface="+mj-lt"/>
                <a:cs typeface="+mj-lt"/>
              </a:rPr>
              <a:t> - Virtual Mouse &amp; Keyboard </a:t>
            </a:r>
            <a:endParaRPr lang="zh-HK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C8CFB-4D11-313E-C878-B9E91B137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74262A0-A54C-1C0C-9B05-F80D2F6DF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1" y="2560416"/>
            <a:ext cx="7086598" cy="368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094216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54195-2B4C-87EF-821E-2851A9CDC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HK" dirty="0"/>
              <a:t>Product Result</a:t>
            </a:r>
            <a:r>
              <a:rPr lang="en-US" altLang="zh-HK" dirty="0">
                <a:ea typeface="+mj-lt"/>
                <a:cs typeface="+mj-lt"/>
              </a:rPr>
              <a:t> - Gesture Authentication</a:t>
            </a:r>
            <a:endParaRPr lang="zh-HK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3FD6ED-BC1C-DDE4-2061-46C1A0132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01DE13E-E110-3CB2-3C18-298F849F7D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608" y="2547786"/>
            <a:ext cx="7105648" cy="37006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45483445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DD84A-7F78-72BC-51F1-2DC9035B5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Product Result</a:t>
            </a:r>
            <a:r>
              <a:rPr lang="en-US" altLang="zh-HK">
                <a:ea typeface="+mj-lt"/>
                <a:cs typeface="+mj-lt"/>
              </a:rPr>
              <a:t> - Gesture </a:t>
            </a:r>
            <a:r>
              <a:rPr lang="en-US" altLang="zh-HK" dirty="0">
                <a:ea typeface="+mj-lt"/>
                <a:cs typeface="+mj-lt"/>
              </a:rPr>
              <a:t>Authentication</a:t>
            </a:r>
            <a:endParaRPr lang="zh-HK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98D4F-C240-EE6B-CF9C-1F8AB49F6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D20FFB-20DA-8AEF-B030-FC01AF612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354" y="2525841"/>
            <a:ext cx="6685935" cy="348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4129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9CBFE-CDD4-56E9-2B98-B6BE1A84E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</a:t>
            </a:r>
            <a:r>
              <a:rPr lang="en-US" altLang="zh-HK" dirty="0"/>
              <a:t>Motivation and Problem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095EC-20CB-6A64-0449-FD77846C8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944" y="2628097"/>
            <a:ext cx="9601196" cy="3318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HK" sz="2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To solve traditional hotel business operations: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	A</a:t>
            </a:r>
            <a:r>
              <a:rPr lang="en-US" altLang="zh-HK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void public health crises</a:t>
            </a:r>
          </a:p>
          <a:p>
            <a:pPr marL="0" indent="0">
              <a:buNone/>
            </a:pPr>
            <a:endParaRPr lang="en-US" altLang="zh-HK" sz="2000" dirty="0">
              <a:effectLst/>
              <a:latin typeface="Times New Roman" panose="02020603050405020304" pitchFamily="18" charset="0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altLang="zh-HK" sz="2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The Hong Kong government‘s “Hong Kong Smart City Blueprint</a:t>
            </a:r>
            <a:r>
              <a:rPr lang="en-US" altLang="zh-HK" sz="20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”</a:t>
            </a:r>
            <a:r>
              <a:rPr lang="en-US" altLang="zh-HK" sz="2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: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sz="2000" dirty="0">
                <a:latin typeface="Times New Roman" panose="02020603050405020304" pitchFamily="18" charset="0"/>
                <a:ea typeface="新細明體" panose="02020500000000000000" pitchFamily="18" charset="-120"/>
                <a:cs typeface="+mn-lt"/>
              </a:rPr>
              <a:t>	</a:t>
            </a:r>
            <a:r>
              <a:rPr lang="en-US" sz="18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Impalement Smart City 2.0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BBD5D1-AE23-ED8E-BB5C-DE2615DCD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3</a:t>
            </a:fld>
            <a:endParaRPr lang="en-US"/>
          </a:p>
        </p:txBody>
      </p:sp>
      <p:pic>
        <p:nvPicPr>
          <p:cNvPr id="1026" name="Picture 2" descr="Download Area | Smart City">
            <a:extLst>
              <a:ext uri="{FF2B5EF4-FFF2-40B4-BE49-F238E27FC236}">
                <a16:creationId xmlns:a16="http://schemas.microsoft.com/office/drawing/2014/main" id="{35978EE2-17D9-1A51-B684-E1B2977A4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390" y="3020740"/>
            <a:ext cx="18097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5377470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5CBE9-AB66-A2AF-9884-F665E9B20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Product Result</a:t>
            </a:r>
            <a:r>
              <a:rPr lang="en-US" altLang="zh-HK" dirty="0">
                <a:ea typeface="+mj-lt"/>
                <a:cs typeface="+mj-lt"/>
              </a:rPr>
              <a:t> – Booking Website</a:t>
            </a:r>
            <a:endParaRPr lang="zh-HK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915BC9-9E11-CFF9-DF3A-CA9EBD561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CFE2AEE-7C42-1949-0D7F-2DC26ACFE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529" y="2673177"/>
            <a:ext cx="6455123" cy="343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078802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CDAE5-04F5-D492-32B3-CDADE36E6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Product Result</a:t>
            </a:r>
            <a:r>
              <a:rPr lang="en-US" altLang="zh-HK" dirty="0">
                <a:ea typeface="+mj-lt"/>
                <a:cs typeface="+mj-lt"/>
              </a:rPr>
              <a:t> – Booking Website</a:t>
            </a:r>
            <a:endParaRPr lang="zh-HK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64E9D-9143-4EFC-2D27-B969CCD9F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6334922-084B-A4AC-F261-48682ABA2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616" y="2501137"/>
            <a:ext cx="7054768" cy="374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59867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AB064-E5B9-98B4-95E5-451D85125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Product Result</a:t>
            </a:r>
            <a:r>
              <a:rPr lang="en-US" altLang="zh-HK" dirty="0">
                <a:ea typeface="+mj-lt"/>
                <a:cs typeface="+mj-lt"/>
              </a:rPr>
              <a:t> – Booking Email</a:t>
            </a:r>
            <a:endParaRPr lang="zh-HK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8F267-121F-A3D3-04E0-613D14815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 descr="A screenshot of a qr code&#10;&#10;Description automatically generated">
            <a:extLst>
              <a:ext uri="{FF2B5EF4-FFF2-40B4-BE49-F238E27FC236}">
                <a16:creationId xmlns:a16="http://schemas.microsoft.com/office/drawing/2014/main" id="{EB264034-34AE-D9FB-23BA-14F9FFB7D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491" y="2596406"/>
            <a:ext cx="5325570" cy="361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27723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B4B50-9D83-C049-1061-6E3987022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HK" sz="4400" dirty="0"/>
              <a:t>Future Work</a:t>
            </a:r>
            <a:endParaRPr lang="zh-HK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16D8E-DF29-F3E2-C82A-94CEAA921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1303867"/>
          </a:xfrm>
        </p:spPr>
        <p:txBody>
          <a:bodyPr>
            <a:normAutofit lnSpcReduction="10000"/>
          </a:bodyPr>
          <a:lstStyle/>
          <a:p>
            <a:r>
              <a:rPr lang="en-US" altLang="zh-HK" dirty="0"/>
              <a:t>Public </a:t>
            </a:r>
            <a:r>
              <a:rPr lang="en-US" altLang="zh-CN" dirty="0"/>
              <a:t>Machine</a:t>
            </a:r>
            <a:endParaRPr lang="en-US" altLang="zh-HK" dirty="0"/>
          </a:p>
          <a:p>
            <a:pPr lvl="1"/>
            <a:r>
              <a:rPr lang="en-US" altLang="zh-HK" sz="18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training one more DNN model for authentication detect left hand action and </a:t>
            </a:r>
          </a:p>
          <a:p>
            <a:pPr lvl="1"/>
            <a:r>
              <a:rPr lang="en-US" altLang="zh-HK" sz="18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left-hand detection of virtual control</a:t>
            </a:r>
          </a:p>
          <a:p>
            <a:pPr lvl="1"/>
            <a:endParaRPr lang="en-US" altLang="zh-HK" sz="1800" dirty="0">
              <a:latin typeface="Calibri" panose="020F0502020204030204" pitchFamily="34" charset="0"/>
              <a:ea typeface="DengXian" panose="0201060003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0F799-7472-A401-A04A-CBBC6409C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661262-2B87-6CE0-E1DE-B42DE9A74DE4}"/>
              </a:ext>
            </a:extLst>
          </p:cNvPr>
          <p:cNvSpPr txBox="1">
            <a:spLocks/>
          </p:cNvSpPr>
          <p:nvPr/>
        </p:nvSpPr>
        <p:spPr>
          <a:xfrm>
            <a:off x="1295401" y="4131732"/>
            <a:ext cx="9601196" cy="13038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HK" dirty="0"/>
              <a:t>Online Booking Website </a:t>
            </a:r>
          </a:p>
          <a:p>
            <a:pPr lvl="1"/>
            <a:r>
              <a:rPr lang="en-US" altLang="zh-HK" sz="18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provide more functionality</a:t>
            </a:r>
            <a:endParaRPr lang="en-US" altLang="zh-HK" sz="1800" dirty="0">
              <a:latin typeface="Calibri" panose="020F0502020204030204" pitchFamily="34" charset="0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4535414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CB6C6-CB81-E9B7-D87F-07221560E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SzPct val="114999"/>
            </a:pPr>
            <a:r>
              <a:rPr lang="en-US" altLang="zh-HK" sz="4400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DB93B-18DE-A460-F38D-046733484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764634"/>
          </a:xfrm>
        </p:spPr>
        <p:txBody>
          <a:bodyPr>
            <a:normAutofit/>
          </a:bodyPr>
          <a:lstStyle/>
          <a:p>
            <a:pPr>
              <a:buSzPct val="114999"/>
              <a:buFont typeface="Wingdings" panose="05000000000000000000" pitchFamily="2" charset="2"/>
              <a:buChar char="ü"/>
            </a:pPr>
            <a:r>
              <a:rPr lang="en-US" altLang="zh-HK" sz="1800" dirty="0">
                <a:latin typeface="Calibri" panose="020F0502020204030204" pitchFamily="34" charset="0"/>
                <a:ea typeface="DengXian" panose="02010600030101010101" pitchFamily="2" charset="-122"/>
              </a:rPr>
              <a:t>S</a:t>
            </a:r>
            <a:r>
              <a:rPr lang="en-US" altLang="zh-HK" sz="18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uccessfully created a virtual mouse and virtual keyboard to operate public machines</a:t>
            </a:r>
            <a:endParaRPr lang="en-US" altLang="zh-HK" sz="18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buSzPct val="114999"/>
              <a:buFont typeface="Wingdings" panose="05000000000000000000" pitchFamily="2" charset="2"/>
              <a:buChar char="ü"/>
            </a:pPr>
            <a:r>
              <a:rPr lang="en-US" altLang="zh-HK" sz="1800" dirty="0">
                <a:latin typeface="Calibri" panose="020F0502020204030204" pitchFamily="34" charset="0"/>
                <a:ea typeface="DengXian" panose="02010600030101010101" pitchFamily="2" charset="-122"/>
              </a:rPr>
              <a:t>D</a:t>
            </a:r>
            <a:r>
              <a:rPr lang="en-US" altLang="zh-HK" sz="18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eveloped an online booking website make booking process easier</a:t>
            </a:r>
            <a:endParaRPr lang="en-US" altLang="zh-HK" sz="18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buSzPct val="114999"/>
              <a:buFont typeface="Wingdings" panose="05000000000000000000" pitchFamily="2" charset="2"/>
              <a:buChar char="ü"/>
            </a:pPr>
            <a:r>
              <a:rPr lang="en-US" altLang="zh-HK" sz="18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A reliable AI model for unlocking room doors</a:t>
            </a:r>
            <a:endParaRPr lang="en-US" altLang="zh-HK" sz="18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0" indent="0">
              <a:buSzPct val="114999"/>
              <a:buNone/>
            </a:pPr>
            <a:endParaRPr lang="en-US" altLang="zh-HK" sz="18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0" indent="0">
              <a:buSzPct val="114999"/>
              <a:buNone/>
            </a:pPr>
            <a:endParaRPr lang="en-US" altLang="zh-HK" sz="18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buSzPct val="114999"/>
              <a:buFont typeface="Wingdings" panose="05000000000000000000" pitchFamily="2" charset="2"/>
              <a:buChar char="l"/>
            </a:pPr>
            <a:r>
              <a:rPr lang="en-US" altLang="zh-HK" sz="18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Optimized traditional hotel operations </a:t>
            </a:r>
            <a:endParaRPr lang="en-US" dirty="0">
              <a:solidFill>
                <a:srgbClr val="FF0000"/>
              </a:solidFill>
            </a:endParaRPr>
          </a:p>
          <a:p>
            <a:pPr>
              <a:buSzPct val="114999"/>
              <a:buFont typeface="Wingdings" panose="05000000000000000000" pitchFamily="2" charset="2"/>
              <a:buChar char="l"/>
            </a:pPr>
            <a:r>
              <a:rPr lang="en-US" altLang="zh-HK" sz="1800" dirty="0">
                <a:latin typeface="Calibri" panose="020F0502020204030204" pitchFamily="34" charset="0"/>
                <a:ea typeface="DengXian" panose="02010600030101010101" pitchFamily="2" charset="-122"/>
              </a:rPr>
              <a:t>O</a:t>
            </a:r>
            <a:r>
              <a:rPr lang="en-US" altLang="zh-HK" sz="18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ffers innovative solutions to improve guest convenience in the hotel industry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D246AF-EB1B-D3AF-B66A-CEA171704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864806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20F9F-43A1-7708-0BAF-F035E0067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+mj-lt"/>
                <a:cs typeface="+mj-lt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2A13C-47CF-F70B-35A0-440A4A08D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14999"/>
            </a:pPr>
            <a:r>
              <a:rPr lang="en-US" dirty="0">
                <a:ea typeface="+mn-lt"/>
                <a:cs typeface="+mn-lt"/>
              </a:rPr>
              <a:t>Valentin </a:t>
            </a:r>
            <a:r>
              <a:rPr lang="en-US" dirty="0" err="1">
                <a:ea typeface="+mn-lt"/>
                <a:cs typeface="+mn-lt"/>
              </a:rPr>
              <a:t>Bazarevsky</a:t>
            </a:r>
            <a:r>
              <a:rPr lang="en-US" dirty="0">
                <a:ea typeface="+mn-lt"/>
                <a:cs typeface="+mn-lt"/>
              </a:rPr>
              <a:t> and Fan Zhang, Research Engineers, Google Research. On-Device, Real-Time Hand Tracking with </a:t>
            </a:r>
            <a:r>
              <a:rPr lang="en-US" dirty="0" err="1">
                <a:ea typeface="+mn-lt"/>
                <a:cs typeface="+mn-lt"/>
              </a:rPr>
              <a:t>MediaPipe</a:t>
            </a:r>
            <a:r>
              <a:rPr lang="en-US" dirty="0">
                <a:ea typeface="+mn-lt"/>
                <a:cs typeface="+mn-lt"/>
              </a:rPr>
              <a:t>. Retrieved </a:t>
            </a:r>
            <a:r>
              <a:rPr lang="en-US" cap="all" dirty="0">
                <a:ea typeface="+mn-lt"/>
                <a:cs typeface="+mn-lt"/>
              </a:rPr>
              <a:t>MONDAY, AUGUST 19, 2019</a:t>
            </a:r>
            <a:r>
              <a:rPr lang="en-US" dirty="0">
                <a:ea typeface="+mn-lt"/>
                <a:cs typeface="+mn-lt"/>
              </a:rPr>
              <a:t>, from </a:t>
            </a:r>
            <a:r>
              <a:rPr lang="en-US" dirty="0">
                <a:ea typeface="+mn-lt"/>
                <a:cs typeface="+mn-lt"/>
                <a:hlinkClick r:id="rId2"/>
              </a:rPr>
              <a:t>https://ai.googleblog.com/2019/08/on-device-real-time-hand-tracking-with.html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BF102-E768-0A82-C9DC-82CB648E7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82122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42D3996-BA08-4AC2-948E-02DA85C02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6CA78D-2100-44EF-B3DD-CEF1EB3AC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284" y="481264"/>
            <a:ext cx="11213432" cy="5895473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90000" sy="100000" flip="none" algn="ctr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EF6D22-D80F-4107-8B30-6AB147A50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3000" y="2400639"/>
            <a:ext cx="228600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80393-7F8A-507A-AC50-A8DFAF639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4684" y="2700706"/>
            <a:ext cx="3260781" cy="144988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8800">
                <a:solidFill>
                  <a:srgbClr val="373737"/>
                </a:solidFill>
                <a:cs typeface="Calibri"/>
              </a:rPr>
              <a:t>Q &amp; 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2D609C-E1C3-3DF2-E353-C5D1635BE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98725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7CBCA-EC61-30C4-B270-3A84149C8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467" y="2780952"/>
            <a:ext cx="9601196" cy="1428785"/>
          </a:xfrm>
        </p:spPr>
        <p:txBody>
          <a:bodyPr>
            <a:noAutofit/>
          </a:bodyPr>
          <a:lstStyle/>
          <a:p>
            <a:r>
              <a:rPr lang="en-US" sz="8800">
                <a:solidFill>
                  <a:srgbClr val="373737"/>
                </a:solidFill>
                <a:latin typeface="+mn-lt"/>
                <a:ea typeface="+mn-ea"/>
                <a:cs typeface="Calibri"/>
              </a:rPr>
              <a:t>Thank You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7C7B2-79F7-DAEE-78EA-08E0F46D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992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570F6-0209-2BDD-3542-C9651CE13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Background – </a:t>
            </a:r>
            <a:r>
              <a:rPr lang="en-US" altLang="zh-HK" sz="44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public health crises</a:t>
            </a:r>
            <a:endParaRPr lang="zh-HK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BD96C-B71B-B324-3470-7DE191FA0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3153842"/>
            <a:ext cx="9601196" cy="26961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HK" sz="1800" dirty="0">
                <a:solidFill>
                  <a:srgbClr val="333333"/>
                </a:solidFill>
                <a:latin typeface="Helvetica Neue"/>
              </a:rPr>
              <a:t>Observant</a:t>
            </a:r>
            <a:r>
              <a:rPr lang="en-US" altLang="zh-HK" sz="1800" b="0" i="0" dirty="0">
                <a:solidFill>
                  <a:srgbClr val="333333"/>
                </a:solidFill>
                <a:effectLst/>
                <a:latin typeface="Helvetica Neue"/>
              </a:rPr>
              <a:t> past epidemics in traditional hotels</a:t>
            </a:r>
          </a:p>
          <a:p>
            <a:pPr marL="0" indent="0">
              <a:buNone/>
            </a:pPr>
            <a:endParaRPr lang="en-US" altLang="zh-HK" sz="1800" dirty="0">
              <a:solidFill>
                <a:srgbClr val="333333"/>
              </a:solidFill>
              <a:latin typeface="Helvetica Neue"/>
            </a:endParaRPr>
          </a:p>
          <a:p>
            <a:pPr marL="0" indent="0">
              <a:buNone/>
            </a:pPr>
            <a:r>
              <a:rPr lang="en-US" altLang="zh-HK" sz="1800" dirty="0">
                <a:solidFill>
                  <a:srgbClr val="333333"/>
                </a:solidFill>
                <a:latin typeface="Helvetica Neue"/>
              </a:rPr>
              <a:t>T</a:t>
            </a:r>
            <a:r>
              <a:rPr lang="en-US" altLang="zh-HK" sz="1800" b="0" i="0" dirty="0">
                <a:solidFill>
                  <a:srgbClr val="333333"/>
                </a:solidFill>
                <a:effectLst/>
                <a:latin typeface="Helvetica Neue"/>
              </a:rPr>
              <a:t>raveler get infected in hotels</a:t>
            </a:r>
          </a:p>
          <a:p>
            <a:pPr marL="0" indent="0">
              <a:buNone/>
            </a:pPr>
            <a:endParaRPr lang="en-US" altLang="zh-HK" sz="1800" dirty="0"/>
          </a:p>
          <a:p>
            <a:pPr marL="0" indent="0">
              <a:buNone/>
            </a:pPr>
            <a:r>
              <a:rPr lang="en-US" altLang="zh-HK" sz="1800" dirty="0">
                <a:solidFill>
                  <a:srgbClr val="333333"/>
                </a:solidFill>
                <a:latin typeface="Helvetica Neue"/>
              </a:rPr>
              <a:t>Affect the city's economy</a:t>
            </a:r>
            <a:endParaRPr lang="zh-HK" altLang="en-US" sz="1800" dirty="0">
              <a:solidFill>
                <a:srgbClr val="333333"/>
              </a:solidFill>
              <a:latin typeface="Helvetica Neu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FFF22-AA92-A09B-837A-5A5C588D8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4</a:t>
            </a:fld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774F1FD9-7367-757A-D94F-56CD28755304}"/>
              </a:ext>
            </a:extLst>
          </p:cNvPr>
          <p:cNvSpPr/>
          <p:nvPr/>
        </p:nvSpPr>
        <p:spPr>
          <a:xfrm>
            <a:off x="2890684" y="3650790"/>
            <a:ext cx="235973" cy="3176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E20562-61AA-99F8-04B9-CB12ECD82F9D}"/>
              </a:ext>
            </a:extLst>
          </p:cNvPr>
          <p:cNvSpPr txBox="1"/>
          <p:nvPr/>
        </p:nvSpPr>
        <p:spPr>
          <a:xfrm>
            <a:off x="1396181" y="2541637"/>
            <a:ext cx="7098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i="0" dirty="0">
                <a:solidFill>
                  <a:srgbClr val="040C28"/>
                </a:solidFill>
                <a:effectLst/>
                <a:latin typeface="Google Sans"/>
              </a:rPr>
              <a:t>Definition: </a:t>
            </a:r>
            <a:r>
              <a:rPr lang="en-US" altLang="zh-CN" sz="2000" b="0" i="0" dirty="0">
                <a:solidFill>
                  <a:srgbClr val="FF0000"/>
                </a:solidFill>
                <a:effectLst/>
                <a:latin typeface="Google Sans"/>
              </a:rPr>
              <a:t>A</a:t>
            </a:r>
            <a:r>
              <a:rPr lang="en-US" altLang="zh-HK" sz="2000" b="0" i="0" dirty="0">
                <a:solidFill>
                  <a:srgbClr val="FF0000"/>
                </a:solidFill>
                <a:effectLst/>
                <a:latin typeface="Google Sans"/>
              </a:rPr>
              <a:t>ny event that endangers the health of the people</a:t>
            </a:r>
            <a:endParaRPr lang="zh-HK" altLang="en-US" sz="2000" dirty="0">
              <a:solidFill>
                <a:srgbClr val="FF0000"/>
              </a:solidFill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DBFD3572-EF1B-825B-E137-5E8B756E030A}"/>
              </a:ext>
            </a:extLst>
          </p:cNvPr>
          <p:cNvSpPr/>
          <p:nvPr/>
        </p:nvSpPr>
        <p:spPr>
          <a:xfrm>
            <a:off x="2890684" y="4458468"/>
            <a:ext cx="235973" cy="3176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2052" name="Picture 4" descr="How to Stay Safe in a Hotel This Summer During the Coronavirus Pandemic |  Travel + Leisure">
            <a:extLst>
              <a:ext uri="{FF2B5EF4-FFF2-40B4-BE49-F238E27FC236}">
                <a16:creationId xmlns:a16="http://schemas.microsoft.com/office/drawing/2014/main" id="{13BA88E7-EDCC-55C0-C73C-D2F8524C9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004" y="3586930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99345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7FEAB-7516-C42E-9257-AC8FDF4D0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5417574"/>
            <a:ext cx="9601196" cy="458294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HK</a:t>
            </a:r>
            <a:r>
              <a:rPr lang="zh-CN" altLang="en-US" dirty="0"/>
              <a:t>：</a:t>
            </a:r>
            <a:r>
              <a:rPr lang="en-US" altLang="zh-CN" dirty="0"/>
              <a:t>In the past 2021-2022, about </a:t>
            </a:r>
            <a:r>
              <a:rPr lang="en-US" altLang="zh-CN" dirty="0">
                <a:solidFill>
                  <a:srgbClr val="FF0000"/>
                </a:solidFill>
              </a:rPr>
              <a:t>230,000</a:t>
            </a:r>
            <a:r>
              <a:rPr lang="en-US" altLang="zh-CN" dirty="0"/>
              <a:t> people visited Hong Kong</a:t>
            </a:r>
            <a:endParaRPr lang="zh-HK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8CCDF-826F-17F6-E3F3-5891F61C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91428969-A5BE-DA13-963D-AA13E9780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587" y="1069258"/>
            <a:ext cx="4229345" cy="42293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539083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D6225-4C7B-A545-F979-74E8E95B6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HK" dirty="0"/>
              <a:t>Background – </a:t>
            </a:r>
            <a:r>
              <a:rPr lang="en-US" altLang="zh-HK" sz="4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Hong Kong Smart City Blueprint</a:t>
            </a:r>
            <a:endParaRPr lang="zh-HK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3FF02-C434-815D-C2B2-12AEB8E57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4419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HK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Goal: </a:t>
            </a:r>
            <a:r>
              <a:rPr lang="en-US" altLang="zh-HK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To build a smart city 2.0 with economy and a high-quality life</a:t>
            </a:r>
            <a:endParaRPr lang="zh-HK" altLang="en-US" sz="20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0E6613-47AE-F284-5A17-B1438863D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4A0F44-5A43-FA13-019F-C2587A435BBE}"/>
              </a:ext>
            </a:extLst>
          </p:cNvPr>
          <p:cNvSpPr txBox="1"/>
          <p:nvPr/>
        </p:nvSpPr>
        <p:spPr>
          <a:xfrm>
            <a:off x="1295400" y="3321629"/>
            <a:ext cx="64892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HK" sz="2000" dirty="0">
                <a:latin typeface="Calibri" panose="020F0502020204030204" pitchFamily="34" charset="0"/>
                <a:ea typeface="Calibri" panose="020F0502020204030204" pitchFamily="34" charset="0"/>
              </a:rPr>
              <a:t>U</a:t>
            </a:r>
            <a:r>
              <a:rPr lang="en-US" altLang="zh-HK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nmanned facilities are one of development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HK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HK" sz="2000" dirty="0">
                <a:latin typeface="Calibri" panose="020F0502020204030204" pitchFamily="34" charset="0"/>
                <a:ea typeface="Calibri" panose="020F0502020204030204" pitchFamily="34" charset="0"/>
              </a:rPr>
              <a:t>Unmanned convenience store started operating at Hong Kong International Airport in 2023</a:t>
            </a:r>
          </a:p>
        </p:txBody>
      </p:sp>
      <p:pic>
        <p:nvPicPr>
          <p:cNvPr id="3074" name="Picture 2" descr="Can humanisation save the unmanned store? - Inside Retail">
            <a:extLst>
              <a:ext uri="{FF2B5EF4-FFF2-40B4-BE49-F238E27FC236}">
                <a16:creationId xmlns:a16="http://schemas.microsoft.com/office/drawing/2014/main" id="{DE768D71-9CF5-5BDB-67F5-94F95B044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2" y="3859162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D1F171-D958-AFD8-BE48-4709648E1627}"/>
              </a:ext>
            </a:extLst>
          </p:cNvPr>
          <p:cNvSpPr txBox="1"/>
          <p:nvPr/>
        </p:nvSpPr>
        <p:spPr>
          <a:xfrm>
            <a:off x="1265541" y="5337680"/>
            <a:ext cx="404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solidFill>
                  <a:srgbClr val="333333"/>
                </a:solidFill>
                <a:highlight>
                  <a:srgbClr val="FFFF00"/>
                </a:highlight>
                <a:latin typeface="Helvetica Neue"/>
              </a:rPr>
              <a:t>U</a:t>
            </a:r>
            <a:r>
              <a:rPr lang="en-US" altLang="zh-HK" b="0" i="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Helvetica Neue"/>
              </a:rPr>
              <a:t>nmanned hotels also have potential</a:t>
            </a:r>
            <a:endParaRPr lang="zh-HK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3252509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13364-E7EF-115F-D572-E3E0FF65F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 – </a:t>
            </a:r>
            <a:r>
              <a:rPr lang="en-US" dirty="0">
                <a:ea typeface="+mj-lt"/>
                <a:cs typeface="+mj-lt"/>
              </a:rPr>
              <a:t>Need &amp;</a:t>
            </a:r>
            <a:r>
              <a:rPr lang="en-US" dirty="0"/>
              <a:t> 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5DABB-704A-38C3-5D4D-14C9BD006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ea typeface="新細明體" panose="02020500000000000000" pitchFamily="18" charset="-120"/>
              </a:rPr>
              <a:t>N</a:t>
            </a:r>
            <a:r>
              <a:rPr lang="en-US" altLang="zh-HK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on-contact technology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HK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improve traditional hotel business operations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HK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improve hotel convenience and security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HK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improve user experience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marL="457200" lvl="1" indent="0">
              <a:buSzPct val="114999"/>
              <a:buNone/>
            </a:pPr>
            <a:endParaRPr lang="en-US" dirty="0"/>
          </a:p>
          <a:p>
            <a:pPr>
              <a:buSzPct val="114999"/>
            </a:pPr>
            <a:r>
              <a:rPr lang="en-US" dirty="0"/>
              <a:t>Solution: Optimizing by Using Gesture Recognition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3AC5D-DD4D-6576-B06D-24FBA50B2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7</a:t>
            </a:fld>
            <a:endParaRPr lang="en-US"/>
          </a:p>
        </p:txBody>
      </p:sp>
      <p:pic>
        <p:nvPicPr>
          <p:cNvPr id="6" name="Picture 7" descr="A picture containing indoor, floor&#10;&#10;Description automatically generated">
            <a:extLst>
              <a:ext uri="{FF2B5EF4-FFF2-40B4-BE49-F238E27FC236}">
                <a16:creationId xmlns:a16="http://schemas.microsoft.com/office/drawing/2014/main" id="{A556DD03-CFAE-2102-0819-646EC76B8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619" y="2563952"/>
            <a:ext cx="3605134" cy="277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497970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E4268-1636-4760-8681-5D3E310B4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 - Architectures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FBC243-D1F2-2322-2ACE-92CE8D48E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8</a:t>
            </a:fld>
            <a:endParaRPr lang="en-US"/>
          </a:p>
        </p:txBody>
      </p:sp>
      <p:pic>
        <p:nvPicPr>
          <p:cNvPr id="7" name="圖片 62">
            <a:extLst>
              <a:ext uri="{FF2B5EF4-FFF2-40B4-BE49-F238E27FC236}">
                <a16:creationId xmlns:a16="http://schemas.microsoft.com/office/drawing/2014/main" id="{73185CCF-63B5-4507-1012-825776D1B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375" y="2375581"/>
            <a:ext cx="6824432" cy="383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7470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65EE9-99A8-B693-A2F7-00F12023B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System Design - Product Level</a:t>
            </a:r>
            <a:endParaRPr lang="zh-HK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49ED6-CCC3-C3B0-06F4-5FEFCB37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749" y="4276948"/>
            <a:ext cx="9601196" cy="1789555"/>
          </a:xfrm>
        </p:spPr>
        <p:txBody>
          <a:bodyPr/>
          <a:lstStyle/>
          <a:p>
            <a:r>
              <a:rPr lang="en-US" altLang="zh-CN" dirty="0"/>
              <a:t>Public Machine (check-in machine handle check-in process)</a:t>
            </a:r>
          </a:p>
          <a:p>
            <a:endParaRPr lang="en-US" altLang="zh-HK" dirty="0"/>
          </a:p>
          <a:p>
            <a:r>
              <a:rPr lang="en-US" altLang="zh-HK" dirty="0"/>
              <a:t>Booking Website (online website handle the pre-order booking)</a:t>
            </a:r>
            <a:endParaRPr lang="zh-HK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CEBCF-3D5F-9B9D-C530-B92030C6C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11D8E8-0A56-7461-B742-9758AD9E6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06" y="2804161"/>
            <a:ext cx="9828604" cy="95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13896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781</TotalTime>
  <Words>701</Words>
  <Application>Microsoft Office PowerPoint</Application>
  <PresentationFormat>Widescreen</PresentationFormat>
  <Paragraphs>157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Google Sans</vt:lpstr>
      <vt:lpstr>Helvetica Neue</vt:lpstr>
      <vt:lpstr>Wingdings,Sans-Serif</vt:lpstr>
      <vt:lpstr>Arial</vt:lpstr>
      <vt:lpstr>Calibri</vt:lpstr>
      <vt:lpstr>Garamond</vt:lpstr>
      <vt:lpstr>Times New Roman</vt:lpstr>
      <vt:lpstr>Wingdings</vt:lpstr>
      <vt:lpstr>Organic</vt:lpstr>
      <vt:lpstr>Optimizing Unmanned Hotels Using Gesture Recognition </vt:lpstr>
      <vt:lpstr>Agenda</vt:lpstr>
      <vt:lpstr>Background – Motivation and Problem</vt:lpstr>
      <vt:lpstr>Background – public health crises</vt:lpstr>
      <vt:lpstr>PowerPoint Presentation</vt:lpstr>
      <vt:lpstr>Background – Hong Kong Smart City Blueprint</vt:lpstr>
      <vt:lpstr>Background – Need &amp; Solution</vt:lpstr>
      <vt:lpstr>System Design - Architectures</vt:lpstr>
      <vt:lpstr>System Design - Product Level</vt:lpstr>
      <vt:lpstr>System Design - Design Level</vt:lpstr>
      <vt:lpstr>System Design - Coding Level</vt:lpstr>
      <vt:lpstr>System Design - Methodology</vt:lpstr>
      <vt:lpstr>Design - 3D Hand Skeleton (1)</vt:lpstr>
      <vt:lpstr>Design - 3D Hand Skeleton (2)</vt:lpstr>
      <vt:lpstr>System Design - Virtual Mouse &amp; Keyboard (1)</vt:lpstr>
      <vt:lpstr>System Design - Virtual Mouse &amp; Keyboard (4)</vt:lpstr>
      <vt:lpstr>System Design - Virtual Mouse &amp; Keyboard (2)</vt:lpstr>
      <vt:lpstr>System Design - Gesture Authentication(1)</vt:lpstr>
      <vt:lpstr>System Design - Gesture Authentication(2)</vt:lpstr>
      <vt:lpstr>System Design - Gesture Authentication(3)</vt:lpstr>
      <vt:lpstr>System Design - Gesture Authentication(4)</vt:lpstr>
      <vt:lpstr>System Design - Gesture Authentication(4)</vt:lpstr>
      <vt:lpstr>System Design - Booking Website</vt:lpstr>
      <vt:lpstr>System Design - Database</vt:lpstr>
      <vt:lpstr>Product Result - Virtual Mouse &amp; Keyboard </vt:lpstr>
      <vt:lpstr>Product Result - Virtual Mouse &amp; Keyboard </vt:lpstr>
      <vt:lpstr>Product Result - Virtual Mouse &amp; Keyboard </vt:lpstr>
      <vt:lpstr>Product Result - Gesture Authentication</vt:lpstr>
      <vt:lpstr>Product Result - Gesture Authentication</vt:lpstr>
      <vt:lpstr>Product Result – Booking Website</vt:lpstr>
      <vt:lpstr>Product Result – Booking Website</vt:lpstr>
      <vt:lpstr>Product Result – Booking Email</vt:lpstr>
      <vt:lpstr>Future Work</vt:lpstr>
      <vt:lpstr>Conclusion</vt:lpstr>
      <vt:lpstr>References</vt:lpstr>
      <vt:lpstr>PowerPoint Presentation</vt:lpstr>
      <vt:lpstr>Thank 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FUNG King Shun</cp:lastModifiedBy>
  <cp:revision>320</cp:revision>
  <dcterms:created xsi:type="dcterms:W3CDTF">2022-11-16T01:48:51Z</dcterms:created>
  <dcterms:modified xsi:type="dcterms:W3CDTF">2023-07-17T13:05:00Z</dcterms:modified>
</cp:coreProperties>
</file>